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1" r:id="rId6"/>
    <p:sldId id="262" r:id="rId7"/>
    <p:sldId id="263" r:id="rId8"/>
    <p:sldId id="264" r:id="rId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94660"/>
  </p:normalViewPr>
  <p:slideViewPr>
    <p:cSldViewPr snapToGrid="0">
      <p:cViewPr varScale="1">
        <p:scale>
          <a:sx n="78" d="100"/>
          <a:sy n="78" d="100"/>
        </p:scale>
        <p:origin x="878" y="67"/>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F135AD-4F0A-08B8-4B19-7FBF160B9428}"/>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AF1A2F5A-E224-4370-3E8F-B3E36D0791FF}"/>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037178CE-821B-81FA-B3A6-5D7E32F913C8}"/>
              </a:ext>
            </a:extLst>
          </p:cNvPr>
          <p:cNvSpPr>
            <a:spLocks noGrp="1"/>
          </p:cNvSpPr>
          <p:nvPr>
            <p:ph type="dt" sz="half" idx="10"/>
          </p:nvPr>
        </p:nvSpPr>
        <p:spPr/>
        <p:txBody>
          <a:bodyPr/>
          <a:lstStyle/>
          <a:p>
            <a:fld id="{FE2B37E7-7E55-47AE-BF00-22A7EBB57FFA}" type="datetimeFigureOut">
              <a:rPr lang="en-US" smtClean="0"/>
              <a:t>1/28/2025</a:t>
            </a:fld>
            <a:endParaRPr lang="en-US"/>
          </a:p>
        </p:txBody>
      </p:sp>
      <p:sp>
        <p:nvSpPr>
          <p:cNvPr id="5" name="Footer Placeholder 4">
            <a:extLst>
              <a:ext uri="{FF2B5EF4-FFF2-40B4-BE49-F238E27FC236}">
                <a16:creationId xmlns:a16="http://schemas.microsoft.com/office/drawing/2014/main" id="{91BA5E2D-8F8B-139F-6C5E-B6027E94D27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2BC25C5-F4C8-1718-99E5-ADE19F944D8F}"/>
              </a:ext>
            </a:extLst>
          </p:cNvPr>
          <p:cNvSpPr>
            <a:spLocks noGrp="1"/>
          </p:cNvSpPr>
          <p:nvPr>
            <p:ph type="sldNum" sz="quarter" idx="12"/>
          </p:nvPr>
        </p:nvSpPr>
        <p:spPr/>
        <p:txBody>
          <a:bodyPr/>
          <a:lstStyle/>
          <a:p>
            <a:fld id="{CAFFBB06-84EB-4BB6-8629-2911622B8B28}" type="slidenum">
              <a:rPr lang="en-US" smtClean="0"/>
              <a:t>‹#›</a:t>
            </a:fld>
            <a:endParaRPr lang="en-US"/>
          </a:p>
        </p:txBody>
      </p:sp>
    </p:spTree>
    <p:extLst>
      <p:ext uri="{BB962C8B-B14F-4D97-AF65-F5344CB8AC3E}">
        <p14:creationId xmlns:p14="http://schemas.microsoft.com/office/powerpoint/2010/main" val="389626684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53ADA5-298C-1A00-6449-7700C4D95765}"/>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57DAE5E6-7E18-B3C0-40DD-59CBD9B5BBEE}"/>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3331F77-4E81-21D5-253D-CF9076E99AE9}"/>
              </a:ext>
            </a:extLst>
          </p:cNvPr>
          <p:cNvSpPr>
            <a:spLocks noGrp="1"/>
          </p:cNvSpPr>
          <p:nvPr>
            <p:ph type="dt" sz="half" idx="10"/>
          </p:nvPr>
        </p:nvSpPr>
        <p:spPr/>
        <p:txBody>
          <a:bodyPr/>
          <a:lstStyle/>
          <a:p>
            <a:fld id="{FE2B37E7-7E55-47AE-BF00-22A7EBB57FFA}" type="datetimeFigureOut">
              <a:rPr lang="en-US" smtClean="0"/>
              <a:t>1/28/2025</a:t>
            </a:fld>
            <a:endParaRPr lang="en-US"/>
          </a:p>
        </p:txBody>
      </p:sp>
      <p:sp>
        <p:nvSpPr>
          <p:cNvPr id="5" name="Footer Placeholder 4">
            <a:extLst>
              <a:ext uri="{FF2B5EF4-FFF2-40B4-BE49-F238E27FC236}">
                <a16:creationId xmlns:a16="http://schemas.microsoft.com/office/drawing/2014/main" id="{119B89E2-4AC4-3C93-AE00-D88BDDD0295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7A16907-EE5E-9699-464B-D15421C40268}"/>
              </a:ext>
            </a:extLst>
          </p:cNvPr>
          <p:cNvSpPr>
            <a:spLocks noGrp="1"/>
          </p:cNvSpPr>
          <p:nvPr>
            <p:ph type="sldNum" sz="quarter" idx="12"/>
          </p:nvPr>
        </p:nvSpPr>
        <p:spPr/>
        <p:txBody>
          <a:bodyPr/>
          <a:lstStyle/>
          <a:p>
            <a:fld id="{CAFFBB06-84EB-4BB6-8629-2911622B8B28}" type="slidenum">
              <a:rPr lang="en-US" smtClean="0"/>
              <a:t>‹#›</a:t>
            </a:fld>
            <a:endParaRPr lang="en-US"/>
          </a:p>
        </p:txBody>
      </p:sp>
    </p:spTree>
    <p:extLst>
      <p:ext uri="{BB962C8B-B14F-4D97-AF65-F5344CB8AC3E}">
        <p14:creationId xmlns:p14="http://schemas.microsoft.com/office/powerpoint/2010/main" val="324812315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8D7785C8-3D6D-69EE-2A92-61293D36F8DB}"/>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A6BC3A7A-8F89-6825-9B01-B17DD751FF2E}"/>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7D3CE63-1121-530C-C2B1-AE90C3EC988D}"/>
              </a:ext>
            </a:extLst>
          </p:cNvPr>
          <p:cNvSpPr>
            <a:spLocks noGrp="1"/>
          </p:cNvSpPr>
          <p:nvPr>
            <p:ph type="dt" sz="half" idx="10"/>
          </p:nvPr>
        </p:nvSpPr>
        <p:spPr/>
        <p:txBody>
          <a:bodyPr/>
          <a:lstStyle/>
          <a:p>
            <a:fld id="{FE2B37E7-7E55-47AE-BF00-22A7EBB57FFA}" type="datetimeFigureOut">
              <a:rPr lang="en-US" smtClean="0"/>
              <a:t>1/28/2025</a:t>
            </a:fld>
            <a:endParaRPr lang="en-US"/>
          </a:p>
        </p:txBody>
      </p:sp>
      <p:sp>
        <p:nvSpPr>
          <p:cNvPr id="5" name="Footer Placeholder 4">
            <a:extLst>
              <a:ext uri="{FF2B5EF4-FFF2-40B4-BE49-F238E27FC236}">
                <a16:creationId xmlns:a16="http://schemas.microsoft.com/office/drawing/2014/main" id="{47370AA5-4EF4-496E-B8C1-73DFC97093A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28488EB-097A-2FB0-51CA-FF41C5E7782D}"/>
              </a:ext>
            </a:extLst>
          </p:cNvPr>
          <p:cNvSpPr>
            <a:spLocks noGrp="1"/>
          </p:cNvSpPr>
          <p:nvPr>
            <p:ph type="sldNum" sz="quarter" idx="12"/>
          </p:nvPr>
        </p:nvSpPr>
        <p:spPr/>
        <p:txBody>
          <a:bodyPr/>
          <a:lstStyle/>
          <a:p>
            <a:fld id="{CAFFBB06-84EB-4BB6-8629-2911622B8B28}" type="slidenum">
              <a:rPr lang="en-US" smtClean="0"/>
              <a:t>‹#›</a:t>
            </a:fld>
            <a:endParaRPr lang="en-US"/>
          </a:p>
        </p:txBody>
      </p:sp>
    </p:spTree>
    <p:extLst>
      <p:ext uri="{BB962C8B-B14F-4D97-AF65-F5344CB8AC3E}">
        <p14:creationId xmlns:p14="http://schemas.microsoft.com/office/powerpoint/2010/main" val="58791545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FB7557-4630-52B3-BA4C-8D656BF391F6}"/>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12AB8576-F8CF-8533-53A4-2435F1DD54CD}"/>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FEC6067-636B-387C-FFA3-373B560D8B46}"/>
              </a:ext>
            </a:extLst>
          </p:cNvPr>
          <p:cNvSpPr>
            <a:spLocks noGrp="1"/>
          </p:cNvSpPr>
          <p:nvPr>
            <p:ph type="dt" sz="half" idx="10"/>
          </p:nvPr>
        </p:nvSpPr>
        <p:spPr/>
        <p:txBody>
          <a:bodyPr/>
          <a:lstStyle/>
          <a:p>
            <a:fld id="{FE2B37E7-7E55-47AE-BF00-22A7EBB57FFA}" type="datetimeFigureOut">
              <a:rPr lang="en-US" smtClean="0"/>
              <a:t>1/28/2025</a:t>
            </a:fld>
            <a:endParaRPr lang="en-US"/>
          </a:p>
        </p:txBody>
      </p:sp>
      <p:sp>
        <p:nvSpPr>
          <p:cNvPr id="5" name="Footer Placeholder 4">
            <a:extLst>
              <a:ext uri="{FF2B5EF4-FFF2-40B4-BE49-F238E27FC236}">
                <a16:creationId xmlns:a16="http://schemas.microsoft.com/office/drawing/2014/main" id="{5C38E1D4-4D7B-C965-8BE3-B50720F2FDC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DFB7331-3A00-22C1-345B-76E5AEC918E9}"/>
              </a:ext>
            </a:extLst>
          </p:cNvPr>
          <p:cNvSpPr>
            <a:spLocks noGrp="1"/>
          </p:cNvSpPr>
          <p:nvPr>
            <p:ph type="sldNum" sz="quarter" idx="12"/>
          </p:nvPr>
        </p:nvSpPr>
        <p:spPr/>
        <p:txBody>
          <a:bodyPr/>
          <a:lstStyle/>
          <a:p>
            <a:fld id="{CAFFBB06-84EB-4BB6-8629-2911622B8B28}" type="slidenum">
              <a:rPr lang="en-US" smtClean="0"/>
              <a:t>‹#›</a:t>
            </a:fld>
            <a:endParaRPr lang="en-US"/>
          </a:p>
        </p:txBody>
      </p:sp>
    </p:spTree>
    <p:extLst>
      <p:ext uri="{BB962C8B-B14F-4D97-AF65-F5344CB8AC3E}">
        <p14:creationId xmlns:p14="http://schemas.microsoft.com/office/powerpoint/2010/main" val="328742317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91899F-851C-6CA6-4941-C93D0508F4F7}"/>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36313511-24F6-08C9-C61A-205C3FAFD795}"/>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97AAA9CE-7621-C0EF-0D02-8ACFAEB1B858}"/>
              </a:ext>
            </a:extLst>
          </p:cNvPr>
          <p:cNvSpPr>
            <a:spLocks noGrp="1"/>
          </p:cNvSpPr>
          <p:nvPr>
            <p:ph type="dt" sz="half" idx="10"/>
          </p:nvPr>
        </p:nvSpPr>
        <p:spPr/>
        <p:txBody>
          <a:bodyPr/>
          <a:lstStyle/>
          <a:p>
            <a:fld id="{FE2B37E7-7E55-47AE-BF00-22A7EBB57FFA}" type="datetimeFigureOut">
              <a:rPr lang="en-US" smtClean="0"/>
              <a:t>1/28/2025</a:t>
            </a:fld>
            <a:endParaRPr lang="en-US"/>
          </a:p>
        </p:txBody>
      </p:sp>
      <p:sp>
        <p:nvSpPr>
          <p:cNvPr id="5" name="Footer Placeholder 4">
            <a:extLst>
              <a:ext uri="{FF2B5EF4-FFF2-40B4-BE49-F238E27FC236}">
                <a16:creationId xmlns:a16="http://schemas.microsoft.com/office/drawing/2014/main" id="{33BC9CAE-B0C2-7551-785C-A85BC2ADEB7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BFE52E6-2757-8B37-0BAE-E9C426B2ACDE}"/>
              </a:ext>
            </a:extLst>
          </p:cNvPr>
          <p:cNvSpPr>
            <a:spLocks noGrp="1"/>
          </p:cNvSpPr>
          <p:nvPr>
            <p:ph type="sldNum" sz="quarter" idx="12"/>
          </p:nvPr>
        </p:nvSpPr>
        <p:spPr/>
        <p:txBody>
          <a:bodyPr/>
          <a:lstStyle/>
          <a:p>
            <a:fld id="{CAFFBB06-84EB-4BB6-8629-2911622B8B28}" type="slidenum">
              <a:rPr lang="en-US" smtClean="0"/>
              <a:t>‹#›</a:t>
            </a:fld>
            <a:endParaRPr lang="en-US"/>
          </a:p>
        </p:txBody>
      </p:sp>
    </p:spTree>
    <p:extLst>
      <p:ext uri="{BB962C8B-B14F-4D97-AF65-F5344CB8AC3E}">
        <p14:creationId xmlns:p14="http://schemas.microsoft.com/office/powerpoint/2010/main" val="184723518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29F086A-6224-C7C9-7D24-1FCC868B8C5D}"/>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780E0F65-6035-E307-DEE0-8E9499F08593}"/>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51BA0F27-373A-8EA7-EC4C-357E009D2AD6}"/>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5CF71E02-B998-CE64-DB4D-C345BD8EF3E3}"/>
              </a:ext>
            </a:extLst>
          </p:cNvPr>
          <p:cNvSpPr>
            <a:spLocks noGrp="1"/>
          </p:cNvSpPr>
          <p:nvPr>
            <p:ph type="dt" sz="half" idx="10"/>
          </p:nvPr>
        </p:nvSpPr>
        <p:spPr/>
        <p:txBody>
          <a:bodyPr/>
          <a:lstStyle/>
          <a:p>
            <a:fld id="{FE2B37E7-7E55-47AE-BF00-22A7EBB57FFA}" type="datetimeFigureOut">
              <a:rPr lang="en-US" smtClean="0"/>
              <a:t>1/28/2025</a:t>
            </a:fld>
            <a:endParaRPr lang="en-US"/>
          </a:p>
        </p:txBody>
      </p:sp>
      <p:sp>
        <p:nvSpPr>
          <p:cNvPr id="6" name="Footer Placeholder 5">
            <a:extLst>
              <a:ext uri="{FF2B5EF4-FFF2-40B4-BE49-F238E27FC236}">
                <a16:creationId xmlns:a16="http://schemas.microsoft.com/office/drawing/2014/main" id="{4A268F71-1FDD-5281-E305-598799926C6E}"/>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A7B238E6-8DE0-5483-5541-2038B3141B12}"/>
              </a:ext>
            </a:extLst>
          </p:cNvPr>
          <p:cNvSpPr>
            <a:spLocks noGrp="1"/>
          </p:cNvSpPr>
          <p:nvPr>
            <p:ph type="sldNum" sz="quarter" idx="12"/>
          </p:nvPr>
        </p:nvSpPr>
        <p:spPr/>
        <p:txBody>
          <a:bodyPr/>
          <a:lstStyle/>
          <a:p>
            <a:fld id="{CAFFBB06-84EB-4BB6-8629-2911622B8B28}" type="slidenum">
              <a:rPr lang="en-US" smtClean="0"/>
              <a:t>‹#›</a:t>
            </a:fld>
            <a:endParaRPr lang="en-US"/>
          </a:p>
        </p:txBody>
      </p:sp>
    </p:spTree>
    <p:extLst>
      <p:ext uri="{BB962C8B-B14F-4D97-AF65-F5344CB8AC3E}">
        <p14:creationId xmlns:p14="http://schemas.microsoft.com/office/powerpoint/2010/main" val="198298969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A948CB-948E-00C1-5AE1-C0BD42ACA91B}"/>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343503DE-4847-DA56-3E92-850692692D39}"/>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30D8D205-BB6F-D2ED-827E-E7692D7CAE42}"/>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CA31B086-43B1-45D6-E00C-7FBDEA5CE0BA}"/>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116A5EEC-17AD-D381-FD98-B1C2C865BFDF}"/>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A2DB995D-AF8D-CEB9-7AA9-F5FB64FF53B3}"/>
              </a:ext>
            </a:extLst>
          </p:cNvPr>
          <p:cNvSpPr>
            <a:spLocks noGrp="1"/>
          </p:cNvSpPr>
          <p:nvPr>
            <p:ph type="dt" sz="half" idx="10"/>
          </p:nvPr>
        </p:nvSpPr>
        <p:spPr/>
        <p:txBody>
          <a:bodyPr/>
          <a:lstStyle/>
          <a:p>
            <a:fld id="{FE2B37E7-7E55-47AE-BF00-22A7EBB57FFA}" type="datetimeFigureOut">
              <a:rPr lang="en-US" smtClean="0"/>
              <a:t>1/28/2025</a:t>
            </a:fld>
            <a:endParaRPr lang="en-US"/>
          </a:p>
        </p:txBody>
      </p:sp>
      <p:sp>
        <p:nvSpPr>
          <p:cNvPr id="8" name="Footer Placeholder 7">
            <a:extLst>
              <a:ext uri="{FF2B5EF4-FFF2-40B4-BE49-F238E27FC236}">
                <a16:creationId xmlns:a16="http://schemas.microsoft.com/office/drawing/2014/main" id="{1635B25E-42FB-A0ED-C97B-E5FB0C8369F1}"/>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5F1D71F6-BA9E-663B-29A5-DF81F53B92AA}"/>
              </a:ext>
            </a:extLst>
          </p:cNvPr>
          <p:cNvSpPr>
            <a:spLocks noGrp="1"/>
          </p:cNvSpPr>
          <p:nvPr>
            <p:ph type="sldNum" sz="quarter" idx="12"/>
          </p:nvPr>
        </p:nvSpPr>
        <p:spPr/>
        <p:txBody>
          <a:bodyPr/>
          <a:lstStyle/>
          <a:p>
            <a:fld id="{CAFFBB06-84EB-4BB6-8629-2911622B8B28}" type="slidenum">
              <a:rPr lang="en-US" smtClean="0"/>
              <a:t>‹#›</a:t>
            </a:fld>
            <a:endParaRPr lang="en-US"/>
          </a:p>
        </p:txBody>
      </p:sp>
    </p:spTree>
    <p:extLst>
      <p:ext uri="{BB962C8B-B14F-4D97-AF65-F5344CB8AC3E}">
        <p14:creationId xmlns:p14="http://schemas.microsoft.com/office/powerpoint/2010/main" val="50522901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35828A-F3E9-95EA-D7C8-1FE0EDDEE1B7}"/>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ABD8BFD2-A9CC-9691-B52E-2951DEB50FB0}"/>
              </a:ext>
            </a:extLst>
          </p:cNvPr>
          <p:cNvSpPr>
            <a:spLocks noGrp="1"/>
          </p:cNvSpPr>
          <p:nvPr>
            <p:ph type="dt" sz="half" idx="10"/>
          </p:nvPr>
        </p:nvSpPr>
        <p:spPr/>
        <p:txBody>
          <a:bodyPr/>
          <a:lstStyle/>
          <a:p>
            <a:fld id="{FE2B37E7-7E55-47AE-BF00-22A7EBB57FFA}" type="datetimeFigureOut">
              <a:rPr lang="en-US" smtClean="0"/>
              <a:t>1/28/2025</a:t>
            </a:fld>
            <a:endParaRPr lang="en-US"/>
          </a:p>
        </p:txBody>
      </p:sp>
      <p:sp>
        <p:nvSpPr>
          <p:cNvPr id="4" name="Footer Placeholder 3">
            <a:extLst>
              <a:ext uri="{FF2B5EF4-FFF2-40B4-BE49-F238E27FC236}">
                <a16:creationId xmlns:a16="http://schemas.microsoft.com/office/drawing/2014/main" id="{B1B9B3A6-FF7C-3EB8-15EB-14038D84F4FD}"/>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33824429-B866-C613-3882-819E3221CB9B}"/>
              </a:ext>
            </a:extLst>
          </p:cNvPr>
          <p:cNvSpPr>
            <a:spLocks noGrp="1"/>
          </p:cNvSpPr>
          <p:nvPr>
            <p:ph type="sldNum" sz="quarter" idx="12"/>
          </p:nvPr>
        </p:nvSpPr>
        <p:spPr/>
        <p:txBody>
          <a:bodyPr/>
          <a:lstStyle/>
          <a:p>
            <a:fld id="{CAFFBB06-84EB-4BB6-8629-2911622B8B28}" type="slidenum">
              <a:rPr lang="en-US" smtClean="0"/>
              <a:t>‹#›</a:t>
            </a:fld>
            <a:endParaRPr lang="en-US"/>
          </a:p>
        </p:txBody>
      </p:sp>
    </p:spTree>
    <p:extLst>
      <p:ext uri="{BB962C8B-B14F-4D97-AF65-F5344CB8AC3E}">
        <p14:creationId xmlns:p14="http://schemas.microsoft.com/office/powerpoint/2010/main" val="361805225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F1C0BE85-7689-195C-E3ED-7B0C9D901A14}"/>
              </a:ext>
            </a:extLst>
          </p:cNvPr>
          <p:cNvSpPr>
            <a:spLocks noGrp="1"/>
          </p:cNvSpPr>
          <p:nvPr>
            <p:ph type="dt" sz="half" idx="10"/>
          </p:nvPr>
        </p:nvSpPr>
        <p:spPr/>
        <p:txBody>
          <a:bodyPr/>
          <a:lstStyle/>
          <a:p>
            <a:fld id="{FE2B37E7-7E55-47AE-BF00-22A7EBB57FFA}" type="datetimeFigureOut">
              <a:rPr lang="en-US" smtClean="0"/>
              <a:t>1/28/2025</a:t>
            </a:fld>
            <a:endParaRPr lang="en-US"/>
          </a:p>
        </p:txBody>
      </p:sp>
      <p:sp>
        <p:nvSpPr>
          <p:cNvPr id="3" name="Footer Placeholder 2">
            <a:extLst>
              <a:ext uri="{FF2B5EF4-FFF2-40B4-BE49-F238E27FC236}">
                <a16:creationId xmlns:a16="http://schemas.microsoft.com/office/drawing/2014/main" id="{D108FE0B-3380-46F6-AED2-07A544F83F19}"/>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9D58B4FA-F0D0-C316-7FD2-6584F69CB0E3}"/>
              </a:ext>
            </a:extLst>
          </p:cNvPr>
          <p:cNvSpPr>
            <a:spLocks noGrp="1"/>
          </p:cNvSpPr>
          <p:nvPr>
            <p:ph type="sldNum" sz="quarter" idx="12"/>
          </p:nvPr>
        </p:nvSpPr>
        <p:spPr/>
        <p:txBody>
          <a:bodyPr/>
          <a:lstStyle/>
          <a:p>
            <a:fld id="{CAFFBB06-84EB-4BB6-8629-2911622B8B28}" type="slidenum">
              <a:rPr lang="en-US" smtClean="0"/>
              <a:t>‹#›</a:t>
            </a:fld>
            <a:endParaRPr lang="en-US"/>
          </a:p>
        </p:txBody>
      </p:sp>
    </p:spTree>
    <p:extLst>
      <p:ext uri="{BB962C8B-B14F-4D97-AF65-F5344CB8AC3E}">
        <p14:creationId xmlns:p14="http://schemas.microsoft.com/office/powerpoint/2010/main" val="75617021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2847D4-229C-F9F8-3833-F127E5D7396C}"/>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4AAE2AF7-1DB3-890D-9509-B449497B9EE2}"/>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EBC7FDE7-11FB-B56D-80FF-FF16D7BA136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DA9DCFF4-B08E-7E78-ED75-1C0F6F76AAD3}"/>
              </a:ext>
            </a:extLst>
          </p:cNvPr>
          <p:cNvSpPr>
            <a:spLocks noGrp="1"/>
          </p:cNvSpPr>
          <p:nvPr>
            <p:ph type="dt" sz="half" idx="10"/>
          </p:nvPr>
        </p:nvSpPr>
        <p:spPr/>
        <p:txBody>
          <a:bodyPr/>
          <a:lstStyle/>
          <a:p>
            <a:fld id="{FE2B37E7-7E55-47AE-BF00-22A7EBB57FFA}" type="datetimeFigureOut">
              <a:rPr lang="en-US" smtClean="0"/>
              <a:t>1/28/2025</a:t>
            </a:fld>
            <a:endParaRPr lang="en-US"/>
          </a:p>
        </p:txBody>
      </p:sp>
      <p:sp>
        <p:nvSpPr>
          <p:cNvPr id="6" name="Footer Placeholder 5">
            <a:extLst>
              <a:ext uri="{FF2B5EF4-FFF2-40B4-BE49-F238E27FC236}">
                <a16:creationId xmlns:a16="http://schemas.microsoft.com/office/drawing/2014/main" id="{2CD4CE3D-B4A0-D59E-ADFB-B7008E4FF7E3}"/>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8709D864-3842-6E49-DA1F-003350FB93E8}"/>
              </a:ext>
            </a:extLst>
          </p:cNvPr>
          <p:cNvSpPr>
            <a:spLocks noGrp="1"/>
          </p:cNvSpPr>
          <p:nvPr>
            <p:ph type="sldNum" sz="quarter" idx="12"/>
          </p:nvPr>
        </p:nvSpPr>
        <p:spPr/>
        <p:txBody>
          <a:bodyPr/>
          <a:lstStyle/>
          <a:p>
            <a:fld id="{CAFFBB06-84EB-4BB6-8629-2911622B8B28}" type="slidenum">
              <a:rPr lang="en-US" smtClean="0"/>
              <a:t>‹#›</a:t>
            </a:fld>
            <a:endParaRPr lang="en-US"/>
          </a:p>
        </p:txBody>
      </p:sp>
    </p:spTree>
    <p:extLst>
      <p:ext uri="{BB962C8B-B14F-4D97-AF65-F5344CB8AC3E}">
        <p14:creationId xmlns:p14="http://schemas.microsoft.com/office/powerpoint/2010/main" val="1052487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16B0A6-90D7-847D-D6C2-9FF97FDBAD67}"/>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D5D66E05-771D-1F0D-EF45-884C5B2706D5}"/>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F031D5FA-474D-AE89-0A44-91D3C6E1BF9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F230C9DB-680D-FDF6-93D6-A7182218A827}"/>
              </a:ext>
            </a:extLst>
          </p:cNvPr>
          <p:cNvSpPr>
            <a:spLocks noGrp="1"/>
          </p:cNvSpPr>
          <p:nvPr>
            <p:ph type="dt" sz="half" idx="10"/>
          </p:nvPr>
        </p:nvSpPr>
        <p:spPr/>
        <p:txBody>
          <a:bodyPr/>
          <a:lstStyle/>
          <a:p>
            <a:fld id="{FE2B37E7-7E55-47AE-BF00-22A7EBB57FFA}" type="datetimeFigureOut">
              <a:rPr lang="en-US" smtClean="0"/>
              <a:t>1/28/2025</a:t>
            </a:fld>
            <a:endParaRPr lang="en-US"/>
          </a:p>
        </p:txBody>
      </p:sp>
      <p:sp>
        <p:nvSpPr>
          <p:cNvPr id="6" name="Footer Placeholder 5">
            <a:extLst>
              <a:ext uri="{FF2B5EF4-FFF2-40B4-BE49-F238E27FC236}">
                <a16:creationId xmlns:a16="http://schemas.microsoft.com/office/drawing/2014/main" id="{2D880501-88D0-F3DF-911E-D28462EB82A5}"/>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B7D03522-0D3E-B4C0-A3EB-A7DDB5019DD3}"/>
              </a:ext>
            </a:extLst>
          </p:cNvPr>
          <p:cNvSpPr>
            <a:spLocks noGrp="1"/>
          </p:cNvSpPr>
          <p:nvPr>
            <p:ph type="sldNum" sz="quarter" idx="12"/>
          </p:nvPr>
        </p:nvSpPr>
        <p:spPr/>
        <p:txBody>
          <a:bodyPr/>
          <a:lstStyle/>
          <a:p>
            <a:fld id="{CAFFBB06-84EB-4BB6-8629-2911622B8B28}" type="slidenum">
              <a:rPr lang="en-US" smtClean="0"/>
              <a:t>‹#›</a:t>
            </a:fld>
            <a:endParaRPr lang="en-US"/>
          </a:p>
        </p:txBody>
      </p:sp>
    </p:spTree>
    <p:extLst>
      <p:ext uri="{BB962C8B-B14F-4D97-AF65-F5344CB8AC3E}">
        <p14:creationId xmlns:p14="http://schemas.microsoft.com/office/powerpoint/2010/main" val="91451495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DE0AF38D-E072-C22E-BFCD-2F590960F8FE}"/>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F4A4DCCB-FB1B-AB69-45EF-D56FA58FAA65}"/>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5ACB282-CE4D-3DF3-6B06-ECABB9CC3BEA}"/>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E2B37E7-7E55-47AE-BF00-22A7EBB57FFA}" type="datetimeFigureOut">
              <a:rPr lang="en-US" smtClean="0"/>
              <a:t>1/28/2025</a:t>
            </a:fld>
            <a:endParaRPr lang="en-US"/>
          </a:p>
        </p:txBody>
      </p:sp>
      <p:sp>
        <p:nvSpPr>
          <p:cNvPr id="5" name="Footer Placeholder 4">
            <a:extLst>
              <a:ext uri="{FF2B5EF4-FFF2-40B4-BE49-F238E27FC236}">
                <a16:creationId xmlns:a16="http://schemas.microsoft.com/office/drawing/2014/main" id="{D07F62FB-AE5A-076B-7E2D-785A4205348E}"/>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324D8010-BC40-91EE-8861-476527F61F0A}"/>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AFFBB06-84EB-4BB6-8629-2911622B8B28}" type="slidenum">
              <a:rPr lang="en-US" smtClean="0"/>
              <a:t>‹#›</a:t>
            </a:fld>
            <a:endParaRPr lang="en-US"/>
          </a:p>
        </p:txBody>
      </p:sp>
    </p:spTree>
    <p:extLst>
      <p:ext uri="{BB962C8B-B14F-4D97-AF65-F5344CB8AC3E}">
        <p14:creationId xmlns:p14="http://schemas.microsoft.com/office/powerpoint/2010/main" val="130513318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F1096C-900E-7532-A498-46B453E43B35}"/>
              </a:ext>
            </a:extLst>
          </p:cNvPr>
          <p:cNvSpPr>
            <a:spLocks noGrp="1"/>
          </p:cNvSpPr>
          <p:nvPr>
            <p:ph type="ctrTitle"/>
          </p:nvPr>
        </p:nvSpPr>
        <p:spPr/>
        <p:txBody>
          <a:bodyPr/>
          <a:lstStyle/>
          <a:p>
            <a:r>
              <a:rPr lang="en-US" dirty="0"/>
              <a:t>THE JOY OF JERUSALEM</a:t>
            </a:r>
          </a:p>
        </p:txBody>
      </p:sp>
      <p:sp>
        <p:nvSpPr>
          <p:cNvPr id="3" name="Subtitle 2">
            <a:extLst>
              <a:ext uri="{FF2B5EF4-FFF2-40B4-BE49-F238E27FC236}">
                <a16:creationId xmlns:a16="http://schemas.microsoft.com/office/drawing/2014/main" id="{E56EF62B-C6E9-61D7-40C1-50074BF02DBE}"/>
              </a:ext>
            </a:extLst>
          </p:cNvPr>
          <p:cNvSpPr>
            <a:spLocks noGrp="1"/>
          </p:cNvSpPr>
          <p:nvPr>
            <p:ph type="subTitle" idx="1"/>
          </p:nvPr>
        </p:nvSpPr>
        <p:spPr/>
        <p:txBody>
          <a:bodyPr/>
          <a:lstStyle/>
          <a:p>
            <a:r>
              <a:rPr lang="en-US" b="1" dirty="0"/>
              <a:t>Psalm 122</a:t>
            </a:r>
          </a:p>
        </p:txBody>
      </p:sp>
    </p:spTree>
    <p:extLst>
      <p:ext uri="{BB962C8B-B14F-4D97-AF65-F5344CB8AC3E}">
        <p14:creationId xmlns:p14="http://schemas.microsoft.com/office/powerpoint/2010/main" val="336079650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C23D95F-CA5F-1DFE-DC41-50778DEA0AF9}"/>
              </a:ext>
            </a:extLst>
          </p:cNvPr>
          <p:cNvSpPr>
            <a:spLocks noGrp="1"/>
          </p:cNvSpPr>
          <p:nvPr>
            <p:ph type="title"/>
          </p:nvPr>
        </p:nvSpPr>
        <p:spPr/>
        <p:txBody>
          <a:bodyPr/>
          <a:lstStyle/>
          <a:p>
            <a:r>
              <a:rPr lang="en-US" dirty="0"/>
              <a:t>A Sacred Place</a:t>
            </a:r>
          </a:p>
        </p:txBody>
      </p:sp>
      <p:sp>
        <p:nvSpPr>
          <p:cNvPr id="3" name="Content Placeholder 2">
            <a:extLst>
              <a:ext uri="{FF2B5EF4-FFF2-40B4-BE49-F238E27FC236}">
                <a16:creationId xmlns:a16="http://schemas.microsoft.com/office/drawing/2014/main" id="{1C5DD580-C58A-FCDC-594C-A17B0DCEA6D2}"/>
              </a:ext>
            </a:extLst>
          </p:cNvPr>
          <p:cNvSpPr>
            <a:spLocks noGrp="1"/>
          </p:cNvSpPr>
          <p:nvPr>
            <p:ph idx="1"/>
          </p:nvPr>
        </p:nvSpPr>
        <p:spPr/>
        <p:txBody>
          <a:bodyPr/>
          <a:lstStyle/>
          <a:p>
            <a:r>
              <a:rPr lang="en-US" dirty="0"/>
              <a:t>In our culture and churches, we are losing any sense of sacred spaces, or holy ground or a sanctuary.</a:t>
            </a:r>
          </a:p>
          <a:p>
            <a:r>
              <a:rPr lang="en-US" dirty="0"/>
              <a:t>This was not an issue for Old Covenant Israel! </a:t>
            </a:r>
          </a:p>
          <a:p>
            <a:r>
              <a:rPr lang="en-US" dirty="0"/>
              <a:t>Jerusalem was the place where God’s people could gather in God’s presence to experience God’s peace as they worshiped Him. </a:t>
            </a:r>
          </a:p>
        </p:txBody>
      </p:sp>
    </p:spTree>
    <p:extLst>
      <p:ext uri="{BB962C8B-B14F-4D97-AF65-F5344CB8AC3E}">
        <p14:creationId xmlns:p14="http://schemas.microsoft.com/office/powerpoint/2010/main" val="4309926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barn(inVertical)">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barn(inVertical)">
                                      <p:cBhvr>
                                        <p:cTn id="12"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25AC7A-AA37-7D05-F838-6CA03FE658B3}"/>
              </a:ext>
            </a:extLst>
          </p:cNvPr>
          <p:cNvSpPr>
            <a:spLocks noGrp="1"/>
          </p:cNvSpPr>
          <p:nvPr>
            <p:ph type="title"/>
          </p:nvPr>
        </p:nvSpPr>
        <p:spPr/>
        <p:txBody>
          <a:bodyPr/>
          <a:lstStyle/>
          <a:p>
            <a:r>
              <a:rPr lang="en-US" dirty="0"/>
              <a:t>THE JOY OF JERUSALEM . . . </a:t>
            </a:r>
          </a:p>
        </p:txBody>
      </p:sp>
      <p:sp>
        <p:nvSpPr>
          <p:cNvPr id="3" name="Content Placeholder 2">
            <a:extLst>
              <a:ext uri="{FF2B5EF4-FFF2-40B4-BE49-F238E27FC236}">
                <a16:creationId xmlns:a16="http://schemas.microsoft.com/office/drawing/2014/main" id="{0CF3970E-0868-AFC5-0CE9-9C68ACBF5EB6}"/>
              </a:ext>
            </a:extLst>
          </p:cNvPr>
          <p:cNvSpPr>
            <a:spLocks noGrp="1"/>
          </p:cNvSpPr>
          <p:nvPr>
            <p:ph idx="1"/>
          </p:nvPr>
        </p:nvSpPr>
        <p:spPr/>
        <p:txBody>
          <a:bodyPr/>
          <a:lstStyle/>
          <a:p>
            <a:r>
              <a:rPr lang="en-US" dirty="0"/>
              <a:t>God’s </a:t>
            </a:r>
            <a:r>
              <a:rPr lang="en-US" dirty="0">
                <a:solidFill>
                  <a:srgbClr val="FF0000"/>
                </a:solidFill>
              </a:rPr>
              <a:t>Place</a:t>
            </a:r>
            <a:r>
              <a:rPr lang="en-US" dirty="0"/>
              <a:t> (vv. 1-3). 									›The tabernacle was called “the house of God” (Ex 23:19). 		›When God revealed Himself to a person or people in particular places, those places were called sacred or holy. 					›David rejoiced as God’s people incited and invited him to go with them to worship, and so should we (Heb 10:24-25). </a:t>
            </a:r>
          </a:p>
        </p:txBody>
      </p:sp>
    </p:spTree>
    <p:extLst>
      <p:ext uri="{BB962C8B-B14F-4D97-AF65-F5344CB8AC3E}">
        <p14:creationId xmlns:p14="http://schemas.microsoft.com/office/powerpoint/2010/main" val="35215186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arn(inVertical)">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CED6E546-49DB-2AE9-5711-CFE6CA7CD6C8}"/>
              </a:ext>
            </a:extLst>
          </p:cNvPr>
          <p:cNvSpPr txBox="1"/>
          <p:nvPr/>
        </p:nvSpPr>
        <p:spPr>
          <a:xfrm>
            <a:off x="1278194" y="934065"/>
            <a:ext cx="9556954" cy="5539978"/>
          </a:xfrm>
          <a:prstGeom prst="rect">
            <a:avLst/>
          </a:prstGeom>
          <a:noFill/>
        </p:spPr>
        <p:txBody>
          <a:bodyPr wrap="square" rtlCol="0">
            <a:spAutoFit/>
          </a:bodyPr>
          <a:lstStyle/>
          <a:p>
            <a:r>
              <a:rPr lang="en-US" sz="2800" kern="100" dirty="0">
                <a:effectLst/>
                <a:latin typeface="Calibri" panose="020F0502020204030204" pitchFamily="34" charset="0"/>
                <a:ea typeface="Calibri" panose="020F0502020204030204" pitchFamily="34" charset="0"/>
                <a:cs typeface="Times New Roman" panose="02020603050405020304" pitchFamily="18" charset="0"/>
              </a:rPr>
              <a:t>Our gladness at the bare thought of being in God’s house is detective as to our character, and prophetic of our being one day happy in the Father’s house on high. What a sweet Sabbath Psalm is this! In prospect of the Lord’s day, and all its hallowed associations, our soul rejoices. How well, also, may it refer to the church! We are happy when we see numerous bands ready to unite themselves with the people of God. The pastor is specially glad when many come forward and ask of him assistance in entering into fellowship with the church. No language is more cheering to him than the humble request, “Let us go into the house of the Lord.” </a:t>
            </a:r>
          </a:p>
          <a:p>
            <a:r>
              <a:rPr lang="en-US" sz="2800" kern="100" dirty="0">
                <a:latin typeface="Calibri" panose="020F0502020204030204" pitchFamily="34" charset="0"/>
                <a:ea typeface="Calibri" panose="020F0502020204030204" pitchFamily="34" charset="0"/>
                <a:cs typeface="Times New Roman" panose="02020603050405020304" pitchFamily="18" charset="0"/>
              </a:rPr>
              <a:t>					-C.H. Spurgeon </a:t>
            </a:r>
            <a:endParaRPr lang="en-US" sz="2800" kern="100" dirty="0">
              <a:effectLst/>
              <a:latin typeface="Calibri" panose="020F0502020204030204" pitchFamily="34" charset="0"/>
              <a:ea typeface="Calibri" panose="020F0502020204030204" pitchFamily="34" charset="0"/>
              <a:cs typeface="Times New Roman" panose="02020603050405020304" pitchFamily="18" charset="0"/>
            </a:endParaRPr>
          </a:p>
          <a:p>
            <a:endParaRPr lang="en-US" dirty="0"/>
          </a:p>
        </p:txBody>
      </p:sp>
    </p:spTree>
    <p:extLst>
      <p:ext uri="{BB962C8B-B14F-4D97-AF65-F5344CB8AC3E}">
        <p14:creationId xmlns:p14="http://schemas.microsoft.com/office/powerpoint/2010/main" val="220827341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E1A63F9-582F-A56C-9528-A86B069891AB}"/>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075E582F-2DFE-1ABA-5B39-078708F68007}"/>
              </a:ext>
            </a:extLst>
          </p:cNvPr>
          <p:cNvSpPr>
            <a:spLocks noGrp="1"/>
          </p:cNvSpPr>
          <p:nvPr>
            <p:ph type="title"/>
          </p:nvPr>
        </p:nvSpPr>
        <p:spPr/>
        <p:txBody>
          <a:bodyPr/>
          <a:lstStyle/>
          <a:p>
            <a:r>
              <a:rPr lang="en-US" dirty="0"/>
              <a:t>THE JOY OF JERUSALEM . . . </a:t>
            </a:r>
          </a:p>
        </p:txBody>
      </p:sp>
      <p:sp>
        <p:nvSpPr>
          <p:cNvPr id="3" name="Content Placeholder 2">
            <a:extLst>
              <a:ext uri="{FF2B5EF4-FFF2-40B4-BE49-F238E27FC236}">
                <a16:creationId xmlns:a16="http://schemas.microsoft.com/office/drawing/2014/main" id="{CF3DFC32-2073-D924-F3FB-E2049B96F4D7}"/>
              </a:ext>
            </a:extLst>
          </p:cNvPr>
          <p:cNvSpPr>
            <a:spLocks noGrp="1"/>
          </p:cNvSpPr>
          <p:nvPr>
            <p:ph idx="1"/>
          </p:nvPr>
        </p:nvSpPr>
        <p:spPr/>
        <p:txBody>
          <a:bodyPr/>
          <a:lstStyle/>
          <a:p>
            <a:r>
              <a:rPr lang="en-US" dirty="0"/>
              <a:t>God’s Place (vv. 1-3). 	</a:t>
            </a:r>
          </a:p>
          <a:p>
            <a:r>
              <a:rPr lang="en-US" dirty="0"/>
              <a:t>God’s </a:t>
            </a:r>
            <a:r>
              <a:rPr lang="en-US" dirty="0">
                <a:solidFill>
                  <a:srgbClr val="FF0000"/>
                </a:solidFill>
              </a:rPr>
              <a:t>People</a:t>
            </a:r>
            <a:r>
              <a:rPr lang="en-US" dirty="0"/>
              <a:t> (vv. 3-4).									›</a:t>
            </a:r>
            <a:r>
              <a:rPr lang="en-US" b="1" dirty="0"/>
              <a:t>Bound firmly together </a:t>
            </a:r>
            <a:r>
              <a:rPr lang="en-US" dirty="0"/>
              <a:t>emphasizes unity of fellowship.			›Under </a:t>
            </a:r>
            <a:r>
              <a:rPr lang="en-US" u="sng" dirty="0"/>
              <a:t>Davidic Rule</a:t>
            </a:r>
            <a:r>
              <a:rPr lang="en-US" dirty="0"/>
              <a:t>, the tribes were unified by: 					◊</a:t>
            </a:r>
            <a:r>
              <a:rPr lang="en-US" dirty="0">
                <a:solidFill>
                  <a:srgbClr val="FF0000"/>
                </a:solidFill>
              </a:rPr>
              <a:t>Election</a:t>
            </a:r>
            <a:r>
              <a:rPr lang="en-US" dirty="0"/>
              <a:t> – “Tribes of Yahweh.”							◊</a:t>
            </a:r>
            <a:r>
              <a:rPr lang="en-US" dirty="0">
                <a:solidFill>
                  <a:srgbClr val="FF0000"/>
                </a:solidFill>
              </a:rPr>
              <a:t>Submission</a:t>
            </a:r>
            <a:r>
              <a:rPr lang="en-US" dirty="0"/>
              <a:t> – “As decreed for Israel.”						◊</a:t>
            </a:r>
            <a:r>
              <a:rPr lang="en-US" dirty="0">
                <a:solidFill>
                  <a:srgbClr val="FF0000"/>
                </a:solidFill>
              </a:rPr>
              <a:t>Elation</a:t>
            </a:r>
            <a:r>
              <a:rPr lang="en-US" dirty="0"/>
              <a:t> – “to give thanks to the name of Yahweh.” 						</a:t>
            </a:r>
          </a:p>
        </p:txBody>
      </p:sp>
    </p:spTree>
    <p:extLst>
      <p:ext uri="{BB962C8B-B14F-4D97-AF65-F5344CB8AC3E}">
        <p14:creationId xmlns:p14="http://schemas.microsoft.com/office/powerpoint/2010/main" val="23817471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barn(inVertical)">
                                      <p:cBhvr>
                                        <p:cTn id="7"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F240CFC-1E49-A1B4-CBE7-A0D1D9F98F4C}"/>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447DC568-0968-5BF6-01A7-6E236709B348}"/>
              </a:ext>
            </a:extLst>
          </p:cNvPr>
          <p:cNvSpPr>
            <a:spLocks noGrp="1"/>
          </p:cNvSpPr>
          <p:nvPr>
            <p:ph type="title"/>
          </p:nvPr>
        </p:nvSpPr>
        <p:spPr/>
        <p:txBody>
          <a:bodyPr/>
          <a:lstStyle/>
          <a:p>
            <a:r>
              <a:rPr lang="en-US" dirty="0"/>
              <a:t>THE JOY OF JERUSALEM . . . </a:t>
            </a:r>
          </a:p>
        </p:txBody>
      </p:sp>
      <p:sp>
        <p:nvSpPr>
          <p:cNvPr id="3" name="Content Placeholder 2">
            <a:extLst>
              <a:ext uri="{FF2B5EF4-FFF2-40B4-BE49-F238E27FC236}">
                <a16:creationId xmlns:a16="http://schemas.microsoft.com/office/drawing/2014/main" id="{CC005590-FABA-C731-4A20-80314EB7D041}"/>
              </a:ext>
            </a:extLst>
          </p:cNvPr>
          <p:cNvSpPr>
            <a:spLocks noGrp="1"/>
          </p:cNvSpPr>
          <p:nvPr>
            <p:ph idx="1"/>
          </p:nvPr>
        </p:nvSpPr>
        <p:spPr/>
        <p:txBody>
          <a:bodyPr/>
          <a:lstStyle/>
          <a:p>
            <a:r>
              <a:rPr lang="en-US" dirty="0"/>
              <a:t>God’s Place (vv. 1-3). 	</a:t>
            </a:r>
          </a:p>
          <a:p>
            <a:r>
              <a:rPr lang="en-US" dirty="0"/>
              <a:t>God’s People (vv. 3-4).	</a:t>
            </a:r>
          </a:p>
          <a:p>
            <a:r>
              <a:rPr lang="en-US" dirty="0"/>
              <a:t>God’s </a:t>
            </a:r>
            <a:r>
              <a:rPr lang="en-US" dirty="0">
                <a:solidFill>
                  <a:srgbClr val="FF0000"/>
                </a:solidFill>
              </a:rPr>
              <a:t>Promise </a:t>
            </a:r>
            <a:r>
              <a:rPr lang="en-US" dirty="0"/>
              <a:t>(v. 5).									›The King must establish justice (</a:t>
            </a:r>
            <a:r>
              <a:rPr lang="en-US" dirty="0" err="1"/>
              <a:t>Deut</a:t>
            </a:r>
            <a:r>
              <a:rPr lang="en-US" dirty="0"/>
              <a:t> 17:8-13; Ps 72). 			›The Hebrew verb “were set” means the thrones were established with the intent of remaining! 						›The “thrones of David” point us to the Davidic Covenant fulfilled in Jesus Christ (Luke 1:31-33; John 5).   											</a:t>
            </a:r>
          </a:p>
        </p:txBody>
      </p:sp>
    </p:spTree>
    <p:extLst>
      <p:ext uri="{BB962C8B-B14F-4D97-AF65-F5344CB8AC3E}">
        <p14:creationId xmlns:p14="http://schemas.microsoft.com/office/powerpoint/2010/main" val="38673628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barn(inVertical)">
                                      <p:cBhvr>
                                        <p:cTn id="7"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0164611-E1FB-2A40-DC86-6CD6A8B34D67}"/>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BE84C45F-BA30-06C5-9C3E-07D736870A69}"/>
              </a:ext>
            </a:extLst>
          </p:cNvPr>
          <p:cNvSpPr>
            <a:spLocks noGrp="1"/>
          </p:cNvSpPr>
          <p:nvPr>
            <p:ph type="title"/>
          </p:nvPr>
        </p:nvSpPr>
        <p:spPr/>
        <p:txBody>
          <a:bodyPr/>
          <a:lstStyle/>
          <a:p>
            <a:r>
              <a:rPr lang="en-US" dirty="0"/>
              <a:t>THE JOY OF JERUSALEM . . . </a:t>
            </a:r>
          </a:p>
        </p:txBody>
      </p:sp>
      <p:sp>
        <p:nvSpPr>
          <p:cNvPr id="3" name="Content Placeholder 2">
            <a:extLst>
              <a:ext uri="{FF2B5EF4-FFF2-40B4-BE49-F238E27FC236}">
                <a16:creationId xmlns:a16="http://schemas.microsoft.com/office/drawing/2014/main" id="{64B17D14-10FA-791F-7495-F8A6EB106667}"/>
              </a:ext>
            </a:extLst>
          </p:cNvPr>
          <p:cNvSpPr>
            <a:spLocks noGrp="1"/>
          </p:cNvSpPr>
          <p:nvPr>
            <p:ph idx="1"/>
          </p:nvPr>
        </p:nvSpPr>
        <p:spPr/>
        <p:txBody>
          <a:bodyPr/>
          <a:lstStyle/>
          <a:p>
            <a:r>
              <a:rPr lang="en-US" dirty="0"/>
              <a:t>God’s Place (vv. 1-3). 	</a:t>
            </a:r>
          </a:p>
          <a:p>
            <a:r>
              <a:rPr lang="en-US" dirty="0"/>
              <a:t>God’s People (vv. 3-4).	</a:t>
            </a:r>
          </a:p>
          <a:p>
            <a:r>
              <a:rPr lang="en-US" dirty="0"/>
              <a:t>God’s Promise (v. 5).	</a:t>
            </a:r>
          </a:p>
          <a:p>
            <a:r>
              <a:rPr lang="en-US" dirty="0"/>
              <a:t>God’s </a:t>
            </a:r>
            <a:r>
              <a:rPr lang="en-US" dirty="0">
                <a:solidFill>
                  <a:srgbClr val="FF0000"/>
                </a:solidFill>
              </a:rPr>
              <a:t>Peace &amp; Prosperity </a:t>
            </a:r>
            <a:r>
              <a:rPr lang="en-US" dirty="0"/>
              <a:t>(vv. 6-9). 							›Jerusalem needed God’s </a:t>
            </a:r>
            <a:r>
              <a:rPr lang="en-US" i="1" dirty="0"/>
              <a:t>shalom </a:t>
            </a:r>
            <a:r>
              <a:rPr lang="en-US" dirty="0"/>
              <a:t>(wholeness) and wellness.		›David’s sin sometimes ruptured that peace, and so does ours! 		›The solution comes only by </a:t>
            </a:r>
            <a:r>
              <a:rPr lang="en-US" b="1" dirty="0">
                <a:solidFill>
                  <a:srgbClr val="7030A0"/>
                </a:solidFill>
              </a:rPr>
              <a:t>the Rule of the Prince of Peace</a:t>
            </a:r>
            <a:r>
              <a:rPr lang="en-US" dirty="0"/>
              <a:t>. 								</a:t>
            </a:r>
          </a:p>
        </p:txBody>
      </p:sp>
    </p:spTree>
    <p:extLst>
      <p:ext uri="{BB962C8B-B14F-4D97-AF65-F5344CB8AC3E}">
        <p14:creationId xmlns:p14="http://schemas.microsoft.com/office/powerpoint/2010/main" val="30488042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animEffect transition="in" filter="barn(inVertical)">
                                      <p:cBhvr>
                                        <p:cTn id="7"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8B65AC-348C-B32D-F607-1B6379826192}"/>
              </a:ext>
            </a:extLst>
          </p:cNvPr>
          <p:cNvSpPr>
            <a:spLocks noGrp="1"/>
          </p:cNvSpPr>
          <p:nvPr>
            <p:ph type="title"/>
          </p:nvPr>
        </p:nvSpPr>
        <p:spPr/>
        <p:txBody>
          <a:bodyPr/>
          <a:lstStyle/>
          <a:p>
            <a:r>
              <a:rPr lang="en-US" dirty="0"/>
              <a:t>PRAY FOR THE PEACE OF JERUSALEM!</a:t>
            </a:r>
          </a:p>
        </p:txBody>
      </p:sp>
      <p:sp>
        <p:nvSpPr>
          <p:cNvPr id="3" name="Content Placeholder 2">
            <a:extLst>
              <a:ext uri="{FF2B5EF4-FFF2-40B4-BE49-F238E27FC236}">
                <a16:creationId xmlns:a16="http://schemas.microsoft.com/office/drawing/2014/main" id="{8EC664CF-736E-8A7C-BE70-06FF29349A4F}"/>
              </a:ext>
            </a:extLst>
          </p:cNvPr>
          <p:cNvSpPr>
            <a:spLocks noGrp="1"/>
          </p:cNvSpPr>
          <p:nvPr>
            <p:ph idx="1"/>
          </p:nvPr>
        </p:nvSpPr>
        <p:spPr/>
        <p:txBody>
          <a:bodyPr/>
          <a:lstStyle/>
          <a:p>
            <a:r>
              <a:rPr lang="en-US" dirty="0"/>
              <a:t>We ought not over-spiritualize this command, as not every reference to Jerusalem can rightly be treated as a synonym for “the Church.”</a:t>
            </a:r>
          </a:p>
          <a:p>
            <a:r>
              <a:rPr lang="en-US" dirty="0"/>
              <a:t>Yet, we ought to recognize that to pray thusly is really to pray for the return of Jesus Christ! </a:t>
            </a:r>
          </a:p>
          <a:p>
            <a:r>
              <a:rPr lang="en-US" dirty="0"/>
              <a:t>Psalm 122 urges us to </a:t>
            </a:r>
            <a:r>
              <a:rPr lang="en-US" i="1" dirty="0">
                <a:solidFill>
                  <a:srgbClr val="FF0000"/>
                </a:solidFill>
              </a:rPr>
              <a:t>pray for and participate in the joy of God’s peace in God’s place upon God’s people according to God’s promise.</a:t>
            </a:r>
          </a:p>
        </p:txBody>
      </p:sp>
    </p:spTree>
    <p:extLst>
      <p:ext uri="{BB962C8B-B14F-4D97-AF65-F5344CB8AC3E}">
        <p14:creationId xmlns:p14="http://schemas.microsoft.com/office/powerpoint/2010/main" val="65073937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18</TotalTime>
  <Words>697</Words>
  <Application>Microsoft Office PowerPoint</Application>
  <PresentationFormat>Widescreen</PresentationFormat>
  <Paragraphs>26</Paragraphs>
  <Slides>8</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8</vt:i4>
      </vt:variant>
    </vt:vector>
  </HeadingPairs>
  <TitlesOfParts>
    <vt:vector size="12" baseType="lpstr">
      <vt:lpstr>Arial</vt:lpstr>
      <vt:lpstr>Calibri</vt:lpstr>
      <vt:lpstr>Calibri Light</vt:lpstr>
      <vt:lpstr>Office Theme</vt:lpstr>
      <vt:lpstr>THE JOY OF JERUSALEM</vt:lpstr>
      <vt:lpstr>A Sacred Place</vt:lpstr>
      <vt:lpstr>THE JOY OF JERUSALEM . . . </vt:lpstr>
      <vt:lpstr>PowerPoint Presentation</vt:lpstr>
      <vt:lpstr>THE JOY OF JERUSALEM . . . </vt:lpstr>
      <vt:lpstr>THE JOY OF JERUSALEM . . . </vt:lpstr>
      <vt:lpstr>THE JOY OF JERUSALEM . . . </vt:lpstr>
      <vt:lpstr>PRAY FOR THE PEACE OF JERUSALEM!</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Keith McWhorter</dc:creator>
  <cp:lastModifiedBy>Keith McWhorter</cp:lastModifiedBy>
  <cp:revision>1</cp:revision>
  <dcterms:created xsi:type="dcterms:W3CDTF">2025-01-28T16:05:28Z</dcterms:created>
  <dcterms:modified xsi:type="dcterms:W3CDTF">2025-01-28T16:24:07Z</dcterms:modified>
</cp:coreProperties>
</file>