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8" d="100"/>
          <a:sy n="78" d="100"/>
        </p:scale>
        <p:origin x="878"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431E1DC-0073-46FC-82D5-B9C57AAE58FB}" type="datetimeFigureOut">
              <a:rPr lang="en-US" smtClean="0"/>
              <a:t>2/3/2025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BC03A0-356E-4F2A-9714-642E0ECD9AA0}" type="slidenum">
              <a:rPr lang="en-US" smtClean="0"/>
              <a:t>‹#›</a:t>
            </a:fld>
            <a:endParaRPr lang="en-US"/>
          </a:p>
        </p:txBody>
      </p:sp>
    </p:spTree>
    <p:extLst>
      <p:ext uri="{BB962C8B-B14F-4D97-AF65-F5344CB8AC3E}">
        <p14:creationId xmlns:p14="http://schemas.microsoft.com/office/powerpoint/2010/main" val="27388871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A22D34-DBD8-A04C-9911-B2744B53FAD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075AB95-44A6-2D4D-EC3A-780C9A82D37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132F656-0BBB-C21A-42BD-E8E00EDB0551}"/>
              </a:ext>
            </a:extLst>
          </p:cNvPr>
          <p:cNvSpPr>
            <a:spLocks noGrp="1"/>
          </p:cNvSpPr>
          <p:nvPr>
            <p:ph type="dt" sz="half" idx="10"/>
          </p:nvPr>
        </p:nvSpPr>
        <p:spPr/>
        <p:txBody>
          <a:bodyPr/>
          <a:lstStyle/>
          <a:p>
            <a:fld id="{966DED12-A0E4-4CAE-B1BC-BAF69A03F385}" type="datetimeFigureOut">
              <a:rPr lang="en-US" smtClean="0"/>
              <a:t>2/3/2025</a:t>
            </a:fld>
            <a:endParaRPr lang="en-US"/>
          </a:p>
        </p:txBody>
      </p:sp>
      <p:sp>
        <p:nvSpPr>
          <p:cNvPr id="5" name="Footer Placeholder 4">
            <a:extLst>
              <a:ext uri="{FF2B5EF4-FFF2-40B4-BE49-F238E27FC236}">
                <a16:creationId xmlns:a16="http://schemas.microsoft.com/office/drawing/2014/main" id="{A3802C5D-EEA6-1C19-753F-455C4C74CDB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D397B1E-D9AD-71D2-0870-9C22B952F8AB}"/>
              </a:ext>
            </a:extLst>
          </p:cNvPr>
          <p:cNvSpPr>
            <a:spLocks noGrp="1"/>
          </p:cNvSpPr>
          <p:nvPr>
            <p:ph type="sldNum" sz="quarter" idx="12"/>
          </p:nvPr>
        </p:nvSpPr>
        <p:spPr/>
        <p:txBody>
          <a:bodyPr/>
          <a:lstStyle/>
          <a:p>
            <a:fld id="{999A2D2A-8CD4-4CE5-8504-F3F74309912D}" type="slidenum">
              <a:rPr lang="en-US" smtClean="0"/>
              <a:t>‹#›</a:t>
            </a:fld>
            <a:endParaRPr lang="en-US"/>
          </a:p>
        </p:txBody>
      </p:sp>
    </p:spTree>
    <p:extLst>
      <p:ext uri="{BB962C8B-B14F-4D97-AF65-F5344CB8AC3E}">
        <p14:creationId xmlns:p14="http://schemas.microsoft.com/office/powerpoint/2010/main" val="29161571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00490E-977A-71DC-9210-E732C28ED06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E9DF735-624A-6FF1-1FFF-589826F5F2D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47D6A3E-EC2B-678A-CE13-FCF04FA61BA4}"/>
              </a:ext>
            </a:extLst>
          </p:cNvPr>
          <p:cNvSpPr>
            <a:spLocks noGrp="1"/>
          </p:cNvSpPr>
          <p:nvPr>
            <p:ph type="dt" sz="half" idx="10"/>
          </p:nvPr>
        </p:nvSpPr>
        <p:spPr/>
        <p:txBody>
          <a:bodyPr/>
          <a:lstStyle/>
          <a:p>
            <a:fld id="{966DED12-A0E4-4CAE-B1BC-BAF69A03F385}" type="datetimeFigureOut">
              <a:rPr lang="en-US" smtClean="0"/>
              <a:t>2/3/2025</a:t>
            </a:fld>
            <a:endParaRPr lang="en-US"/>
          </a:p>
        </p:txBody>
      </p:sp>
      <p:sp>
        <p:nvSpPr>
          <p:cNvPr id="5" name="Footer Placeholder 4">
            <a:extLst>
              <a:ext uri="{FF2B5EF4-FFF2-40B4-BE49-F238E27FC236}">
                <a16:creationId xmlns:a16="http://schemas.microsoft.com/office/drawing/2014/main" id="{55DAD369-69EC-384A-72E0-42B567AA467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C6D64E0-2662-DC0A-C2D8-68AEDC135142}"/>
              </a:ext>
            </a:extLst>
          </p:cNvPr>
          <p:cNvSpPr>
            <a:spLocks noGrp="1"/>
          </p:cNvSpPr>
          <p:nvPr>
            <p:ph type="sldNum" sz="quarter" idx="12"/>
          </p:nvPr>
        </p:nvSpPr>
        <p:spPr/>
        <p:txBody>
          <a:bodyPr/>
          <a:lstStyle/>
          <a:p>
            <a:fld id="{999A2D2A-8CD4-4CE5-8504-F3F74309912D}" type="slidenum">
              <a:rPr lang="en-US" smtClean="0"/>
              <a:t>‹#›</a:t>
            </a:fld>
            <a:endParaRPr lang="en-US"/>
          </a:p>
        </p:txBody>
      </p:sp>
    </p:spTree>
    <p:extLst>
      <p:ext uri="{BB962C8B-B14F-4D97-AF65-F5344CB8AC3E}">
        <p14:creationId xmlns:p14="http://schemas.microsoft.com/office/powerpoint/2010/main" val="3573481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EF82E39-4AB8-2713-4484-3F28D14F2F1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E5AB27A-E920-8DC8-83F3-6D2579C11A7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3839D81-012D-D390-9D81-83C8AE1873D0}"/>
              </a:ext>
            </a:extLst>
          </p:cNvPr>
          <p:cNvSpPr>
            <a:spLocks noGrp="1"/>
          </p:cNvSpPr>
          <p:nvPr>
            <p:ph type="dt" sz="half" idx="10"/>
          </p:nvPr>
        </p:nvSpPr>
        <p:spPr/>
        <p:txBody>
          <a:bodyPr/>
          <a:lstStyle/>
          <a:p>
            <a:fld id="{966DED12-A0E4-4CAE-B1BC-BAF69A03F385}" type="datetimeFigureOut">
              <a:rPr lang="en-US" smtClean="0"/>
              <a:t>2/3/2025</a:t>
            </a:fld>
            <a:endParaRPr lang="en-US"/>
          </a:p>
        </p:txBody>
      </p:sp>
      <p:sp>
        <p:nvSpPr>
          <p:cNvPr id="5" name="Footer Placeholder 4">
            <a:extLst>
              <a:ext uri="{FF2B5EF4-FFF2-40B4-BE49-F238E27FC236}">
                <a16:creationId xmlns:a16="http://schemas.microsoft.com/office/drawing/2014/main" id="{BBB89363-76BF-C940-6D80-DD36B02A17B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85272F1-9160-138F-485C-7ADF9C4D23D1}"/>
              </a:ext>
            </a:extLst>
          </p:cNvPr>
          <p:cNvSpPr>
            <a:spLocks noGrp="1"/>
          </p:cNvSpPr>
          <p:nvPr>
            <p:ph type="sldNum" sz="quarter" idx="12"/>
          </p:nvPr>
        </p:nvSpPr>
        <p:spPr/>
        <p:txBody>
          <a:bodyPr/>
          <a:lstStyle/>
          <a:p>
            <a:fld id="{999A2D2A-8CD4-4CE5-8504-F3F74309912D}" type="slidenum">
              <a:rPr lang="en-US" smtClean="0"/>
              <a:t>‹#›</a:t>
            </a:fld>
            <a:endParaRPr lang="en-US"/>
          </a:p>
        </p:txBody>
      </p:sp>
    </p:spTree>
    <p:extLst>
      <p:ext uri="{BB962C8B-B14F-4D97-AF65-F5344CB8AC3E}">
        <p14:creationId xmlns:p14="http://schemas.microsoft.com/office/powerpoint/2010/main" val="35697345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1C5444-428D-67C1-8874-38B3EB2F7BD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EC11F2A-3A52-E1F2-BD6B-C2309C45D37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F17345E-25CB-843C-04B2-CE222E31A576}"/>
              </a:ext>
            </a:extLst>
          </p:cNvPr>
          <p:cNvSpPr>
            <a:spLocks noGrp="1"/>
          </p:cNvSpPr>
          <p:nvPr>
            <p:ph type="dt" sz="half" idx="10"/>
          </p:nvPr>
        </p:nvSpPr>
        <p:spPr/>
        <p:txBody>
          <a:bodyPr/>
          <a:lstStyle/>
          <a:p>
            <a:fld id="{966DED12-A0E4-4CAE-B1BC-BAF69A03F385}" type="datetimeFigureOut">
              <a:rPr lang="en-US" smtClean="0"/>
              <a:t>2/3/2025</a:t>
            </a:fld>
            <a:endParaRPr lang="en-US"/>
          </a:p>
        </p:txBody>
      </p:sp>
      <p:sp>
        <p:nvSpPr>
          <p:cNvPr id="5" name="Footer Placeholder 4">
            <a:extLst>
              <a:ext uri="{FF2B5EF4-FFF2-40B4-BE49-F238E27FC236}">
                <a16:creationId xmlns:a16="http://schemas.microsoft.com/office/drawing/2014/main" id="{53096FDC-332B-2410-86D0-951D2741825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0CFE6A-1BD1-D88E-0D0C-7A2CC2974F81}"/>
              </a:ext>
            </a:extLst>
          </p:cNvPr>
          <p:cNvSpPr>
            <a:spLocks noGrp="1"/>
          </p:cNvSpPr>
          <p:nvPr>
            <p:ph type="sldNum" sz="quarter" idx="12"/>
          </p:nvPr>
        </p:nvSpPr>
        <p:spPr/>
        <p:txBody>
          <a:bodyPr/>
          <a:lstStyle/>
          <a:p>
            <a:fld id="{999A2D2A-8CD4-4CE5-8504-F3F74309912D}" type="slidenum">
              <a:rPr lang="en-US" smtClean="0"/>
              <a:t>‹#›</a:t>
            </a:fld>
            <a:endParaRPr lang="en-US"/>
          </a:p>
        </p:txBody>
      </p:sp>
    </p:spTree>
    <p:extLst>
      <p:ext uri="{BB962C8B-B14F-4D97-AF65-F5344CB8AC3E}">
        <p14:creationId xmlns:p14="http://schemas.microsoft.com/office/powerpoint/2010/main" val="25508675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6D07D7-DCAF-0F09-C242-5A096A7B4B5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50FCA97-E34D-54E5-DFB7-F213B63CBD9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6D6CFF4-FA62-7376-E2C3-33D049C485EC}"/>
              </a:ext>
            </a:extLst>
          </p:cNvPr>
          <p:cNvSpPr>
            <a:spLocks noGrp="1"/>
          </p:cNvSpPr>
          <p:nvPr>
            <p:ph type="dt" sz="half" idx="10"/>
          </p:nvPr>
        </p:nvSpPr>
        <p:spPr/>
        <p:txBody>
          <a:bodyPr/>
          <a:lstStyle/>
          <a:p>
            <a:fld id="{966DED12-A0E4-4CAE-B1BC-BAF69A03F385}" type="datetimeFigureOut">
              <a:rPr lang="en-US" smtClean="0"/>
              <a:t>2/3/2025</a:t>
            </a:fld>
            <a:endParaRPr lang="en-US"/>
          </a:p>
        </p:txBody>
      </p:sp>
      <p:sp>
        <p:nvSpPr>
          <p:cNvPr id="5" name="Footer Placeholder 4">
            <a:extLst>
              <a:ext uri="{FF2B5EF4-FFF2-40B4-BE49-F238E27FC236}">
                <a16:creationId xmlns:a16="http://schemas.microsoft.com/office/drawing/2014/main" id="{86BCB58D-337E-BD97-A8E4-2C78BD8ED58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4A6F4B0-466D-D781-8999-86E8AA2BC767}"/>
              </a:ext>
            </a:extLst>
          </p:cNvPr>
          <p:cNvSpPr>
            <a:spLocks noGrp="1"/>
          </p:cNvSpPr>
          <p:nvPr>
            <p:ph type="sldNum" sz="quarter" idx="12"/>
          </p:nvPr>
        </p:nvSpPr>
        <p:spPr/>
        <p:txBody>
          <a:bodyPr/>
          <a:lstStyle/>
          <a:p>
            <a:fld id="{999A2D2A-8CD4-4CE5-8504-F3F74309912D}" type="slidenum">
              <a:rPr lang="en-US" smtClean="0"/>
              <a:t>‹#›</a:t>
            </a:fld>
            <a:endParaRPr lang="en-US"/>
          </a:p>
        </p:txBody>
      </p:sp>
    </p:spTree>
    <p:extLst>
      <p:ext uri="{BB962C8B-B14F-4D97-AF65-F5344CB8AC3E}">
        <p14:creationId xmlns:p14="http://schemas.microsoft.com/office/powerpoint/2010/main" val="5304757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97A334-1FC9-3C65-FD5E-8ED5AAB9DB5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C2415AD-0F4E-100A-AF91-2A8459A47CD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F069018-4EDE-B984-A6A4-F5309E73141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17F7C8A-9D42-AC17-89C0-2298228C480F}"/>
              </a:ext>
            </a:extLst>
          </p:cNvPr>
          <p:cNvSpPr>
            <a:spLocks noGrp="1"/>
          </p:cNvSpPr>
          <p:nvPr>
            <p:ph type="dt" sz="half" idx="10"/>
          </p:nvPr>
        </p:nvSpPr>
        <p:spPr/>
        <p:txBody>
          <a:bodyPr/>
          <a:lstStyle/>
          <a:p>
            <a:fld id="{966DED12-A0E4-4CAE-B1BC-BAF69A03F385}" type="datetimeFigureOut">
              <a:rPr lang="en-US" smtClean="0"/>
              <a:t>2/3/2025</a:t>
            </a:fld>
            <a:endParaRPr lang="en-US"/>
          </a:p>
        </p:txBody>
      </p:sp>
      <p:sp>
        <p:nvSpPr>
          <p:cNvPr id="6" name="Footer Placeholder 5">
            <a:extLst>
              <a:ext uri="{FF2B5EF4-FFF2-40B4-BE49-F238E27FC236}">
                <a16:creationId xmlns:a16="http://schemas.microsoft.com/office/drawing/2014/main" id="{9FD5580D-E1B9-29CE-A8E3-BDB3A5F8D35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A5352FF-ED3A-1849-6905-D154FB169F4C}"/>
              </a:ext>
            </a:extLst>
          </p:cNvPr>
          <p:cNvSpPr>
            <a:spLocks noGrp="1"/>
          </p:cNvSpPr>
          <p:nvPr>
            <p:ph type="sldNum" sz="quarter" idx="12"/>
          </p:nvPr>
        </p:nvSpPr>
        <p:spPr/>
        <p:txBody>
          <a:bodyPr/>
          <a:lstStyle/>
          <a:p>
            <a:fld id="{999A2D2A-8CD4-4CE5-8504-F3F74309912D}" type="slidenum">
              <a:rPr lang="en-US" smtClean="0"/>
              <a:t>‹#›</a:t>
            </a:fld>
            <a:endParaRPr lang="en-US"/>
          </a:p>
        </p:txBody>
      </p:sp>
    </p:spTree>
    <p:extLst>
      <p:ext uri="{BB962C8B-B14F-4D97-AF65-F5344CB8AC3E}">
        <p14:creationId xmlns:p14="http://schemas.microsoft.com/office/powerpoint/2010/main" val="29537695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98DDBD-B968-45DE-C369-C037090C424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ED5C896-5477-33BE-6BD7-5CB8DD8ACF9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8797DE4-1E11-D22C-3B0D-4B16BCEDD77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C3058D8-B1BA-F012-F782-D7CDE75D2CD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9469F15-7E73-1CF8-B0E2-FC5AB545CD9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B0AAAE9-0548-3757-616F-7F02D23D6F6C}"/>
              </a:ext>
            </a:extLst>
          </p:cNvPr>
          <p:cNvSpPr>
            <a:spLocks noGrp="1"/>
          </p:cNvSpPr>
          <p:nvPr>
            <p:ph type="dt" sz="half" idx="10"/>
          </p:nvPr>
        </p:nvSpPr>
        <p:spPr/>
        <p:txBody>
          <a:bodyPr/>
          <a:lstStyle/>
          <a:p>
            <a:fld id="{966DED12-A0E4-4CAE-B1BC-BAF69A03F385}" type="datetimeFigureOut">
              <a:rPr lang="en-US" smtClean="0"/>
              <a:t>2/3/2025</a:t>
            </a:fld>
            <a:endParaRPr lang="en-US"/>
          </a:p>
        </p:txBody>
      </p:sp>
      <p:sp>
        <p:nvSpPr>
          <p:cNvPr id="8" name="Footer Placeholder 7">
            <a:extLst>
              <a:ext uri="{FF2B5EF4-FFF2-40B4-BE49-F238E27FC236}">
                <a16:creationId xmlns:a16="http://schemas.microsoft.com/office/drawing/2014/main" id="{502AD7DB-F6C8-5E1D-658B-F940A78FA64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0FC4905-662A-5E26-D5C9-9EBE2E265B78}"/>
              </a:ext>
            </a:extLst>
          </p:cNvPr>
          <p:cNvSpPr>
            <a:spLocks noGrp="1"/>
          </p:cNvSpPr>
          <p:nvPr>
            <p:ph type="sldNum" sz="quarter" idx="12"/>
          </p:nvPr>
        </p:nvSpPr>
        <p:spPr/>
        <p:txBody>
          <a:bodyPr/>
          <a:lstStyle/>
          <a:p>
            <a:fld id="{999A2D2A-8CD4-4CE5-8504-F3F74309912D}" type="slidenum">
              <a:rPr lang="en-US" smtClean="0"/>
              <a:t>‹#›</a:t>
            </a:fld>
            <a:endParaRPr lang="en-US"/>
          </a:p>
        </p:txBody>
      </p:sp>
    </p:spTree>
    <p:extLst>
      <p:ext uri="{BB962C8B-B14F-4D97-AF65-F5344CB8AC3E}">
        <p14:creationId xmlns:p14="http://schemas.microsoft.com/office/powerpoint/2010/main" val="32751383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074BB1-01C8-E6CE-C84F-35E9581C64E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3A6D90B-1732-4CF5-4B7D-2F181025CAE4}"/>
              </a:ext>
            </a:extLst>
          </p:cNvPr>
          <p:cNvSpPr>
            <a:spLocks noGrp="1"/>
          </p:cNvSpPr>
          <p:nvPr>
            <p:ph type="dt" sz="half" idx="10"/>
          </p:nvPr>
        </p:nvSpPr>
        <p:spPr/>
        <p:txBody>
          <a:bodyPr/>
          <a:lstStyle/>
          <a:p>
            <a:fld id="{966DED12-A0E4-4CAE-B1BC-BAF69A03F385}" type="datetimeFigureOut">
              <a:rPr lang="en-US" smtClean="0"/>
              <a:t>2/3/2025</a:t>
            </a:fld>
            <a:endParaRPr lang="en-US"/>
          </a:p>
        </p:txBody>
      </p:sp>
      <p:sp>
        <p:nvSpPr>
          <p:cNvPr id="4" name="Footer Placeholder 3">
            <a:extLst>
              <a:ext uri="{FF2B5EF4-FFF2-40B4-BE49-F238E27FC236}">
                <a16:creationId xmlns:a16="http://schemas.microsoft.com/office/drawing/2014/main" id="{87B5DB1D-B7FF-FD8E-9130-AEA7D3537FC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D6837D3-EAD4-8853-7B58-0F12CBE421D0}"/>
              </a:ext>
            </a:extLst>
          </p:cNvPr>
          <p:cNvSpPr>
            <a:spLocks noGrp="1"/>
          </p:cNvSpPr>
          <p:nvPr>
            <p:ph type="sldNum" sz="quarter" idx="12"/>
          </p:nvPr>
        </p:nvSpPr>
        <p:spPr/>
        <p:txBody>
          <a:bodyPr/>
          <a:lstStyle/>
          <a:p>
            <a:fld id="{999A2D2A-8CD4-4CE5-8504-F3F74309912D}" type="slidenum">
              <a:rPr lang="en-US" smtClean="0"/>
              <a:t>‹#›</a:t>
            </a:fld>
            <a:endParaRPr lang="en-US"/>
          </a:p>
        </p:txBody>
      </p:sp>
    </p:spTree>
    <p:extLst>
      <p:ext uri="{BB962C8B-B14F-4D97-AF65-F5344CB8AC3E}">
        <p14:creationId xmlns:p14="http://schemas.microsoft.com/office/powerpoint/2010/main" val="15965775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D60EBB0-BCF1-775F-EE7D-A1883527FBEF}"/>
              </a:ext>
            </a:extLst>
          </p:cNvPr>
          <p:cNvSpPr>
            <a:spLocks noGrp="1"/>
          </p:cNvSpPr>
          <p:nvPr>
            <p:ph type="dt" sz="half" idx="10"/>
          </p:nvPr>
        </p:nvSpPr>
        <p:spPr/>
        <p:txBody>
          <a:bodyPr/>
          <a:lstStyle/>
          <a:p>
            <a:fld id="{966DED12-A0E4-4CAE-B1BC-BAF69A03F385}" type="datetimeFigureOut">
              <a:rPr lang="en-US" smtClean="0"/>
              <a:t>2/3/2025</a:t>
            </a:fld>
            <a:endParaRPr lang="en-US"/>
          </a:p>
        </p:txBody>
      </p:sp>
      <p:sp>
        <p:nvSpPr>
          <p:cNvPr id="3" name="Footer Placeholder 2">
            <a:extLst>
              <a:ext uri="{FF2B5EF4-FFF2-40B4-BE49-F238E27FC236}">
                <a16:creationId xmlns:a16="http://schemas.microsoft.com/office/drawing/2014/main" id="{E844024A-84C4-4F36-0720-26F8F74DF53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63AEB7D-5D1B-8A1E-F6B0-561F8AC0A490}"/>
              </a:ext>
            </a:extLst>
          </p:cNvPr>
          <p:cNvSpPr>
            <a:spLocks noGrp="1"/>
          </p:cNvSpPr>
          <p:nvPr>
            <p:ph type="sldNum" sz="quarter" idx="12"/>
          </p:nvPr>
        </p:nvSpPr>
        <p:spPr/>
        <p:txBody>
          <a:bodyPr/>
          <a:lstStyle/>
          <a:p>
            <a:fld id="{999A2D2A-8CD4-4CE5-8504-F3F74309912D}" type="slidenum">
              <a:rPr lang="en-US" smtClean="0"/>
              <a:t>‹#›</a:t>
            </a:fld>
            <a:endParaRPr lang="en-US"/>
          </a:p>
        </p:txBody>
      </p:sp>
    </p:spTree>
    <p:extLst>
      <p:ext uri="{BB962C8B-B14F-4D97-AF65-F5344CB8AC3E}">
        <p14:creationId xmlns:p14="http://schemas.microsoft.com/office/powerpoint/2010/main" val="12619123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E36492-D41F-17F4-C053-69C1B32FC44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F7C0210-26DB-775C-7B25-19F1FDC1E4B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483160E-8606-792F-5340-BACF6D4F965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16C0D89-8DB9-C14A-E15F-94423065B486}"/>
              </a:ext>
            </a:extLst>
          </p:cNvPr>
          <p:cNvSpPr>
            <a:spLocks noGrp="1"/>
          </p:cNvSpPr>
          <p:nvPr>
            <p:ph type="dt" sz="half" idx="10"/>
          </p:nvPr>
        </p:nvSpPr>
        <p:spPr/>
        <p:txBody>
          <a:bodyPr/>
          <a:lstStyle/>
          <a:p>
            <a:fld id="{966DED12-A0E4-4CAE-B1BC-BAF69A03F385}" type="datetimeFigureOut">
              <a:rPr lang="en-US" smtClean="0"/>
              <a:t>2/3/2025</a:t>
            </a:fld>
            <a:endParaRPr lang="en-US"/>
          </a:p>
        </p:txBody>
      </p:sp>
      <p:sp>
        <p:nvSpPr>
          <p:cNvPr id="6" name="Footer Placeholder 5">
            <a:extLst>
              <a:ext uri="{FF2B5EF4-FFF2-40B4-BE49-F238E27FC236}">
                <a16:creationId xmlns:a16="http://schemas.microsoft.com/office/drawing/2014/main" id="{F5259F15-084E-964E-B809-5D648CAB26A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A188504-C89C-9A34-CF9A-448D8920EF7E}"/>
              </a:ext>
            </a:extLst>
          </p:cNvPr>
          <p:cNvSpPr>
            <a:spLocks noGrp="1"/>
          </p:cNvSpPr>
          <p:nvPr>
            <p:ph type="sldNum" sz="quarter" idx="12"/>
          </p:nvPr>
        </p:nvSpPr>
        <p:spPr/>
        <p:txBody>
          <a:bodyPr/>
          <a:lstStyle/>
          <a:p>
            <a:fld id="{999A2D2A-8CD4-4CE5-8504-F3F74309912D}" type="slidenum">
              <a:rPr lang="en-US" smtClean="0"/>
              <a:t>‹#›</a:t>
            </a:fld>
            <a:endParaRPr lang="en-US"/>
          </a:p>
        </p:txBody>
      </p:sp>
    </p:spTree>
    <p:extLst>
      <p:ext uri="{BB962C8B-B14F-4D97-AF65-F5344CB8AC3E}">
        <p14:creationId xmlns:p14="http://schemas.microsoft.com/office/powerpoint/2010/main" val="37558939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64A99A-7EAE-A3AC-7380-E087DD4BA2F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9A02A63-1EBD-18AD-721A-70620741D9D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EE5AD70-96CE-5D26-7D36-13F0FB12FDF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6624845-CB5D-51B4-CF06-46138A7C7351}"/>
              </a:ext>
            </a:extLst>
          </p:cNvPr>
          <p:cNvSpPr>
            <a:spLocks noGrp="1"/>
          </p:cNvSpPr>
          <p:nvPr>
            <p:ph type="dt" sz="half" idx="10"/>
          </p:nvPr>
        </p:nvSpPr>
        <p:spPr/>
        <p:txBody>
          <a:bodyPr/>
          <a:lstStyle/>
          <a:p>
            <a:fld id="{966DED12-A0E4-4CAE-B1BC-BAF69A03F385}" type="datetimeFigureOut">
              <a:rPr lang="en-US" smtClean="0"/>
              <a:t>2/3/2025</a:t>
            </a:fld>
            <a:endParaRPr lang="en-US"/>
          </a:p>
        </p:txBody>
      </p:sp>
      <p:sp>
        <p:nvSpPr>
          <p:cNvPr id="6" name="Footer Placeholder 5">
            <a:extLst>
              <a:ext uri="{FF2B5EF4-FFF2-40B4-BE49-F238E27FC236}">
                <a16:creationId xmlns:a16="http://schemas.microsoft.com/office/drawing/2014/main" id="{CA7F81CD-4E0A-2DB5-F413-07077BB9164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BD7FBD7-A484-6594-E0DA-F7685AE662AD}"/>
              </a:ext>
            </a:extLst>
          </p:cNvPr>
          <p:cNvSpPr>
            <a:spLocks noGrp="1"/>
          </p:cNvSpPr>
          <p:nvPr>
            <p:ph type="sldNum" sz="quarter" idx="12"/>
          </p:nvPr>
        </p:nvSpPr>
        <p:spPr/>
        <p:txBody>
          <a:bodyPr/>
          <a:lstStyle/>
          <a:p>
            <a:fld id="{999A2D2A-8CD4-4CE5-8504-F3F74309912D}" type="slidenum">
              <a:rPr lang="en-US" smtClean="0"/>
              <a:t>‹#›</a:t>
            </a:fld>
            <a:endParaRPr lang="en-US"/>
          </a:p>
        </p:txBody>
      </p:sp>
    </p:spTree>
    <p:extLst>
      <p:ext uri="{BB962C8B-B14F-4D97-AF65-F5344CB8AC3E}">
        <p14:creationId xmlns:p14="http://schemas.microsoft.com/office/powerpoint/2010/main" val="40257191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16EA5AA-CF6D-6400-01AB-53B4B56BD95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473D4E9-1D10-CF4C-006E-6E4B0B48EA8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7A49D99-C115-5CEB-14E0-F27B11A9FC8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6DED12-A0E4-4CAE-B1BC-BAF69A03F385}" type="datetimeFigureOut">
              <a:rPr lang="en-US" smtClean="0"/>
              <a:t>2/3/2025</a:t>
            </a:fld>
            <a:endParaRPr lang="en-US"/>
          </a:p>
        </p:txBody>
      </p:sp>
      <p:sp>
        <p:nvSpPr>
          <p:cNvPr id="5" name="Footer Placeholder 4">
            <a:extLst>
              <a:ext uri="{FF2B5EF4-FFF2-40B4-BE49-F238E27FC236}">
                <a16:creationId xmlns:a16="http://schemas.microsoft.com/office/drawing/2014/main" id="{088F14B8-F0F5-B659-42CE-0615A814457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FFE77DF-CB72-18A7-3EA1-124DBBA9BF8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9A2D2A-8CD4-4CE5-8504-F3F74309912D}" type="slidenum">
              <a:rPr lang="en-US" smtClean="0"/>
              <a:t>‹#›</a:t>
            </a:fld>
            <a:endParaRPr lang="en-US"/>
          </a:p>
        </p:txBody>
      </p:sp>
    </p:spTree>
    <p:extLst>
      <p:ext uri="{BB962C8B-B14F-4D97-AF65-F5344CB8AC3E}">
        <p14:creationId xmlns:p14="http://schemas.microsoft.com/office/powerpoint/2010/main" val="29648267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D35764-1D15-A4BA-5D5D-1563124FE034}"/>
              </a:ext>
            </a:extLst>
          </p:cNvPr>
          <p:cNvSpPr>
            <a:spLocks noGrp="1"/>
          </p:cNvSpPr>
          <p:nvPr>
            <p:ph type="ctrTitle"/>
          </p:nvPr>
        </p:nvSpPr>
        <p:spPr/>
        <p:txBody>
          <a:bodyPr/>
          <a:lstStyle/>
          <a:p>
            <a:r>
              <a:rPr lang="en-US" dirty="0"/>
              <a:t>PRAYING FOR THE PEACE OF JERUSALEM IN 2025</a:t>
            </a:r>
          </a:p>
        </p:txBody>
      </p:sp>
      <p:sp>
        <p:nvSpPr>
          <p:cNvPr id="3" name="Subtitle 2">
            <a:extLst>
              <a:ext uri="{FF2B5EF4-FFF2-40B4-BE49-F238E27FC236}">
                <a16:creationId xmlns:a16="http://schemas.microsoft.com/office/drawing/2014/main" id="{681439D4-8B6B-D7F6-8F9B-D6E95A140CB3}"/>
              </a:ext>
            </a:extLst>
          </p:cNvPr>
          <p:cNvSpPr>
            <a:spLocks noGrp="1"/>
          </p:cNvSpPr>
          <p:nvPr>
            <p:ph type="subTitle" idx="1"/>
          </p:nvPr>
        </p:nvSpPr>
        <p:spPr/>
        <p:txBody>
          <a:bodyPr/>
          <a:lstStyle/>
          <a:p>
            <a:r>
              <a:rPr lang="en-US" b="1" dirty="0"/>
              <a:t>An Extended Application of Psalm 122</a:t>
            </a:r>
          </a:p>
        </p:txBody>
      </p:sp>
    </p:spTree>
    <p:extLst>
      <p:ext uri="{BB962C8B-B14F-4D97-AF65-F5344CB8AC3E}">
        <p14:creationId xmlns:p14="http://schemas.microsoft.com/office/powerpoint/2010/main" val="16573326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1D32E4-B977-348D-AB11-BBB2EC84CD8A}"/>
              </a:ext>
            </a:extLst>
          </p:cNvPr>
          <p:cNvSpPr>
            <a:spLocks noGrp="1"/>
          </p:cNvSpPr>
          <p:nvPr>
            <p:ph type="title"/>
          </p:nvPr>
        </p:nvSpPr>
        <p:spPr/>
        <p:txBody>
          <a:bodyPr/>
          <a:lstStyle/>
          <a:p>
            <a:r>
              <a:rPr lang="en-US" dirty="0"/>
              <a:t>JERUSALEM – GOD’S PLACE &amp; PEOPLE</a:t>
            </a:r>
          </a:p>
        </p:txBody>
      </p:sp>
      <p:sp>
        <p:nvSpPr>
          <p:cNvPr id="3" name="Content Placeholder 2">
            <a:extLst>
              <a:ext uri="{FF2B5EF4-FFF2-40B4-BE49-F238E27FC236}">
                <a16:creationId xmlns:a16="http://schemas.microsoft.com/office/drawing/2014/main" id="{DAA12649-3EB2-73E6-88A6-A61859671F8B}"/>
              </a:ext>
            </a:extLst>
          </p:cNvPr>
          <p:cNvSpPr>
            <a:spLocks noGrp="1"/>
          </p:cNvSpPr>
          <p:nvPr>
            <p:ph idx="1"/>
          </p:nvPr>
        </p:nvSpPr>
        <p:spPr/>
        <p:txBody>
          <a:bodyPr/>
          <a:lstStyle/>
          <a:p>
            <a:r>
              <a:rPr lang="en-US" dirty="0"/>
              <a:t>Jerusalem is still both </a:t>
            </a:r>
            <a:r>
              <a:rPr lang="en-US" dirty="0">
                <a:solidFill>
                  <a:srgbClr val="FF0000"/>
                </a:solidFill>
              </a:rPr>
              <a:t>a place </a:t>
            </a:r>
            <a:r>
              <a:rPr lang="en-US" dirty="0"/>
              <a:t>and </a:t>
            </a:r>
            <a:r>
              <a:rPr lang="en-US" dirty="0">
                <a:solidFill>
                  <a:srgbClr val="FF0000"/>
                </a:solidFill>
              </a:rPr>
              <a:t>a people </a:t>
            </a:r>
            <a:r>
              <a:rPr lang="en-US" dirty="0"/>
              <a:t>(Heb 12:18-24; </a:t>
            </a:r>
            <a:r>
              <a:rPr lang="en-US" dirty="0" err="1"/>
              <a:t>Ezek</a:t>
            </a:r>
            <a:r>
              <a:rPr lang="en-US" dirty="0"/>
              <a:t> 40-48; Rev 21).</a:t>
            </a:r>
          </a:p>
          <a:p>
            <a:r>
              <a:rPr lang="en-US" dirty="0"/>
              <a:t>To “pray for the peace of Jerusalem” is to pray </a:t>
            </a:r>
            <a:r>
              <a:rPr lang="en-US" i="1" dirty="0"/>
              <a:t>maranatha – </a:t>
            </a:r>
            <a:r>
              <a:rPr lang="en-US" dirty="0"/>
              <a:t>Come Lord Jesus! </a:t>
            </a:r>
          </a:p>
          <a:p>
            <a:r>
              <a:rPr lang="en-US" dirty="0"/>
              <a:t>Rev 22:16-21. </a:t>
            </a:r>
          </a:p>
        </p:txBody>
      </p:sp>
      <p:sp>
        <p:nvSpPr>
          <p:cNvPr id="4" name="Footer Placeholder 3">
            <a:extLst>
              <a:ext uri="{FF2B5EF4-FFF2-40B4-BE49-F238E27FC236}">
                <a16:creationId xmlns:a16="http://schemas.microsoft.com/office/drawing/2014/main" id="{D5741428-4C2B-E0AB-A36E-12E65E7F30B6}"/>
              </a:ext>
            </a:extLst>
          </p:cNvPr>
          <p:cNvSpPr>
            <a:spLocks noGrp="1"/>
          </p:cNvSpPr>
          <p:nvPr>
            <p:ph type="ftr" sz="quarter" idx="11"/>
          </p:nvPr>
        </p:nvSpPr>
        <p:spPr/>
        <p:txBody>
          <a:bodyPr/>
          <a:lstStyle/>
          <a:p>
            <a:r>
              <a:rPr lang="en-US"/>
              <a:t>Key Source: "Should Christians Support Israel?" by Jeff Myers (2024, Summit Ministries)</a:t>
            </a:r>
          </a:p>
        </p:txBody>
      </p:sp>
    </p:spTree>
    <p:extLst>
      <p:ext uri="{BB962C8B-B14F-4D97-AF65-F5344CB8AC3E}">
        <p14:creationId xmlns:p14="http://schemas.microsoft.com/office/powerpoint/2010/main" val="1813296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645734F-102A-DA01-1A56-52681ED0BB8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52800" y="0"/>
            <a:ext cx="5486400" cy="6858000"/>
          </a:xfrm>
          <a:prstGeom prst="rect">
            <a:avLst/>
          </a:prstGeom>
        </p:spPr>
      </p:pic>
      <p:sp>
        <p:nvSpPr>
          <p:cNvPr id="4" name="TextBox 3">
            <a:extLst>
              <a:ext uri="{FF2B5EF4-FFF2-40B4-BE49-F238E27FC236}">
                <a16:creationId xmlns:a16="http://schemas.microsoft.com/office/drawing/2014/main" id="{70EF55D6-51BE-1D09-6B60-1AE999C041B0}"/>
              </a:ext>
            </a:extLst>
          </p:cNvPr>
          <p:cNvSpPr txBox="1"/>
          <p:nvPr/>
        </p:nvSpPr>
        <p:spPr>
          <a:xfrm>
            <a:off x="4031226" y="5751871"/>
            <a:ext cx="4424516" cy="461665"/>
          </a:xfrm>
          <a:prstGeom prst="rect">
            <a:avLst/>
          </a:prstGeom>
          <a:noFill/>
        </p:spPr>
        <p:txBody>
          <a:bodyPr wrap="square" rtlCol="0">
            <a:spAutoFit/>
          </a:bodyPr>
          <a:lstStyle/>
          <a:p>
            <a:r>
              <a:rPr lang="en-US" sz="2400" b="1" dirty="0"/>
              <a:t>Pray for the Peace of Jerusalem!</a:t>
            </a:r>
          </a:p>
        </p:txBody>
      </p:sp>
    </p:spTree>
    <p:extLst>
      <p:ext uri="{BB962C8B-B14F-4D97-AF65-F5344CB8AC3E}">
        <p14:creationId xmlns:p14="http://schemas.microsoft.com/office/powerpoint/2010/main" val="30190460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14870E-063F-785D-C9C7-2609A65EBBF9}"/>
              </a:ext>
            </a:extLst>
          </p:cNvPr>
          <p:cNvSpPr>
            <a:spLocks noGrp="1"/>
          </p:cNvSpPr>
          <p:nvPr>
            <p:ph type="title"/>
          </p:nvPr>
        </p:nvSpPr>
        <p:spPr/>
        <p:txBody>
          <a:bodyPr/>
          <a:lstStyle/>
          <a:p>
            <a:r>
              <a:rPr lang="en-US" dirty="0"/>
              <a:t>Oct. 7, ‘23 – ISRAEL’S 9/11</a:t>
            </a:r>
          </a:p>
        </p:txBody>
      </p:sp>
      <p:sp>
        <p:nvSpPr>
          <p:cNvPr id="3" name="Content Placeholder 2">
            <a:extLst>
              <a:ext uri="{FF2B5EF4-FFF2-40B4-BE49-F238E27FC236}">
                <a16:creationId xmlns:a16="http://schemas.microsoft.com/office/drawing/2014/main" id="{ACC897D0-08D5-80BE-FA9F-82185911ED8D}"/>
              </a:ext>
            </a:extLst>
          </p:cNvPr>
          <p:cNvSpPr>
            <a:spLocks noGrp="1"/>
          </p:cNvSpPr>
          <p:nvPr>
            <p:ph idx="1"/>
          </p:nvPr>
        </p:nvSpPr>
        <p:spPr/>
        <p:txBody>
          <a:bodyPr/>
          <a:lstStyle/>
          <a:p>
            <a:r>
              <a:rPr lang="en-US" dirty="0"/>
              <a:t>Hamas terrorists attacked villages and events with a brutality that was worse than animalistic. </a:t>
            </a:r>
          </a:p>
          <a:p>
            <a:r>
              <a:rPr lang="en-US" dirty="0"/>
              <a:t>One anonymous IDF soldier said, “They didn’t just want to kill us. They wanted to un-holy us.” </a:t>
            </a:r>
          </a:p>
          <a:p>
            <a:r>
              <a:rPr lang="en-US" dirty="0"/>
              <a:t>Hezbollah fired thousands of rockets into Israel, damaging or destroying 70% of Israel’s agricultural production capacity. </a:t>
            </a:r>
          </a:p>
          <a:p>
            <a:r>
              <a:rPr lang="en-US" dirty="0"/>
              <a:t>1,200 people were slaughtered. Proportionally, that’s </a:t>
            </a:r>
            <a:r>
              <a:rPr lang="en-US" dirty="0">
                <a:highlight>
                  <a:srgbClr val="FFFF00"/>
                </a:highlight>
              </a:rPr>
              <a:t>14x</a:t>
            </a:r>
            <a:r>
              <a:rPr lang="en-US" dirty="0"/>
              <a:t> the number we lost on 9/11. </a:t>
            </a:r>
          </a:p>
        </p:txBody>
      </p:sp>
    </p:spTree>
    <p:extLst>
      <p:ext uri="{BB962C8B-B14F-4D97-AF65-F5344CB8AC3E}">
        <p14:creationId xmlns:p14="http://schemas.microsoft.com/office/powerpoint/2010/main" val="28010941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39D8CE-682D-75D9-77E6-C5954AE49F78}"/>
              </a:ext>
            </a:extLst>
          </p:cNvPr>
          <p:cNvSpPr>
            <a:spLocks noGrp="1"/>
          </p:cNvSpPr>
          <p:nvPr>
            <p:ph type="title"/>
          </p:nvPr>
        </p:nvSpPr>
        <p:spPr/>
        <p:txBody>
          <a:bodyPr/>
          <a:lstStyle/>
          <a:p>
            <a:r>
              <a:rPr lang="en-US" dirty="0"/>
              <a:t>Gen Z Support for Hamas</a:t>
            </a:r>
          </a:p>
        </p:txBody>
      </p:sp>
      <p:sp>
        <p:nvSpPr>
          <p:cNvPr id="3" name="Content Placeholder 2">
            <a:extLst>
              <a:ext uri="{FF2B5EF4-FFF2-40B4-BE49-F238E27FC236}">
                <a16:creationId xmlns:a16="http://schemas.microsoft.com/office/drawing/2014/main" id="{FDB15F13-8752-62DF-218A-5F88D3F72B63}"/>
              </a:ext>
            </a:extLst>
          </p:cNvPr>
          <p:cNvSpPr>
            <a:spLocks noGrp="1"/>
          </p:cNvSpPr>
          <p:nvPr>
            <p:ph idx="1"/>
          </p:nvPr>
        </p:nvSpPr>
        <p:spPr/>
        <p:txBody>
          <a:bodyPr/>
          <a:lstStyle/>
          <a:p>
            <a:r>
              <a:rPr lang="en-US" dirty="0"/>
              <a:t>Qatar and George Soros (ironically Jewish himself) have pumped billions of dollars into US colleges and universities to indoctrinate students in Marxist critical theory with antisemitic overtones. </a:t>
            </a:r>
          </a:p>
          <a:p>
            <a:r>
              <a:rPr lang="en-US" dirty="0"/>
              <a:t>A December 2023 poll found 60% of Gen Z agreed that “the killing of 1200 Israeli civilians and the kidnapping of another 250 civilians can be justified by the grievances of Palestinians.” </a:t>
            </a:r>
          </a:p>
          <a:p>
            <a:r>
              <a:rPr lang="en-US" dirty="0"/>
              <a:t>Even young evangelicals and pastors are not supporting Israel. </a:t>
            </a:r>
          </a:p>
          <a:p>
            <a:r>
              <a:rPr lang="en-US" dirty="0">
                <a:solidFill>
                  <a:srgbClr val="FF0000"/>
                </a:solidFill>
              </a:rPr>
              <a:t>No piece of ground on the planet has been as hotly contested for over 4000 years as Israel / Jerusalem! </a:t>
            </a:r>
          </a:p>
        </p:txBody>
      </p:sp>
    </p:spTree>
    <p:extLst>
      <p:ext uri="{BB962C8B-B14F-4D97-AF65-F5344CB8AC3E}">
        <p14:creationId xmlns:p14="http://schemas.microsoft.com/office/powerpoint/2010/main" val="39987846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A9377A-67AB-F861-66A2-D46BADF5D0A4}"/>
              </a:ext>
            </a:extLst>
          </p:cNvPr>
          <p:cNvSpPr>
            <a:spLocks noGrp="1"/>
          </p:cNvSpPr>
          <p:nvPr>
            <p:ph type="title"/>
          </p:nvPr>
        </p:nvSpPr>
        <p:spPr/>
        <p:txBody>
          <a:bodyPr/>
          <a:lstStyle/>
          <a:p>
            <a:r>
              <a:rPr lang="en-US" dirty="0"/>
              <a:t>MY ARGUMENT</a:t>
            </a:r>
          </a:p>
        </p:txBody>
      </p:sp>
      <p:sp>
        <p:nvSpPr>
          <p:cNvPr id="3" name="Content Placeholder 2">
            <a:extLst>
              <a:ext uri="{FF2B5EF4-FFF2-40B4-BE49-F238E27FC236}">
                <a16:creationId xmlns:a16="http://schemas.microsoft.com/office/drawing/2014/main" id="{875B2FA7-588F-A47E-EB68-75DE0A29F50C}"/>
              </a:ext>
            </a:extLst>
          </p:cNvPr>
          <p:cNvSpPr>
            <a:spLocks noGrp="1"/>
          </p:cNvSpPr>
          <p:nvPr>
            <p:ph idx="1"/>
          </p:nvPr>
        </p:nvSpPr>
        <p:spPr/>
        <p:txBody>
          <a:bodyPr/>
          <a:lstStyle/>
          <a:p>
            <a:r>
              <a:rPr lang="en-US" dirty="0"/>
              <a:t>Christians should unashamedly “pray for the peace of Jerusalem” today and still “seek her good.” </a:t>
            </a:r>
          </a:p>
          <a:p>
            <a:r>
              <a:rPr lang="en-US" dirty="0"/>
              <a:t>Christians have both good </a:t>
            </a:r>
            <a:r>
              <a:rPr lang="en-US" u="sng" dirty="0"/>
              <a:t>theological</a:t>
            </a:r>
            <a:r>
              <a:rPr lang="en-US" dirty="0"/>
              <a:t> and </a:t>
            </a:r>
            <a:r>
              <a:rPr lang="en-US" u="sng" dirty="0"/>
              <a:t>political</a:t>
            </a:r>
            <a:r>
              <a:rPr lang="en-US" dirty="0"/>
              <a:t> reasons to support Israel and the Jewish people. </a:t>
            </a:r>
          </a:p>
        </p:txBody>
      </p:sp>
    </p:spTree>
    <p:extLst>
      <p:ext uri="{BB962C8B-B14F-4D97-AF65-F5344CB8AC3E}">
        <p14:creationId xmlns:p14="http://schemas.microsoft.com/office/powerpoint/2010/main" val="4114408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7A4933-B667-3068-DE1A-369692086F10}"/>
              </a:ext>
            </a:extLst>
          </p:cNvPr>
          <p:cNvSpPr>
            <a:spLocks noGrp="1"/>
          </p:cNvSpPr>
          <p:nvPr>
            <p:ph type="title"/>
          </p:nvPr>
        </p:nvSpPr>
        <p:spPr/>
        <p:txBody>
          <a:bodyPr/>
          <a:lstStyle/>
          <a:p>
            <a:r>
              <a:rPr lang="en-US" dirty="0"/>
              <a:t>WHAT I AM NOT SAYING OR DOING</a:t>
            </a:r>
          </a:p>
        </p:txBody>
      </p:sp>
      <p:sp>
        <p:nvSpPr>
          <p:cNvPr id="3" name="Content Placeholder 2">
            <a:extLst>
              <a:ext uri="{FF2B5EF4-FFF2-40B4-BE49-F238E27FC236}">
                <a16:creationId xmlns:a16="http://schemas.microsoft.com/office/drawing/2014/main" id="{888B18DE-3A3D-F550-37F9-3AC85609E1E7}"/>
              </a:ext>
            </a:extLst>
          </p:cNvPr>
          <p:cNvSpPr>
            <a:spLocks noGrp="1"/>
          </p:cNvSpPr>
          <p:nvPr>
            <p:ph idx="1"/>
          </p:nvPr>
        </p:nvSpPr>
        <p:spPr/>
        <p:txBody>
          <a:bodyPr/>
          <a:lstStyle/>
          <a:p>
            <a:r>
              <a:rPr lang="en-US" dirty="0"/>
              <a:t>Israel right or wrong! </a:t>
            </a:r>
          </a:p>
          <a:p>
            <a:r>
              <a:rPr lang="en-US" dirty="0"/>
              <a:t>Taking a dogmatic eschatological (end times) position.  </a:t>
            </a:r>
          </a:p>
          <a:p>
            <a:r>
              <a:rPr lang="en-US" dirty="0"/>
              <a:t>Claiming superior knowledge or insight. </a:t>
            </a:r>
          </a:p>
        </p:txBody>
      </p:sp>
    </p:spTree>
    <p:extLst>
      <p:ext uri="{BB962C8B-B14F-4D97-AF65-F5344CB8AC3E}">
        <p14:creationId xmlns:p14="http://schemas.microsoft.com/office/powerpoint/2010/main" val="34861543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C37D16-FBAC-B708-AA5B-94D1C716A32E}"/>
              </a:ext>
            </a:extLst>
          </p:cNvPr>
          <p:cNvSpPr>
            <a:spLocks noGrp="1"/>
          </p:cNvSpPr>
          <p:nvPr>
            <p:ph type="title"/>
          </p:nvPr>
        </p:nvSpPr>
        <p:spPr/>
        <p:txBody>
          <a:bodyPr/>
          <a:lstStyle/>
          <a:p>
            <a:r>
              <a:rPr lang="en-US" dirty="0"/>
              <a:t>HISTORY</a:t>
            </a:r>
          </a:p>
        </p:txBody>
      </p:sp>
      <p:sp>
        <p:nvSpPr>
          <p:cNvPr id="3" name="Content Placeholder 2">
            <a:extLst>
              <a:ext uri="{FF2B5EF4-FFF2-40B4-BE49-F238E27FC236}">
                <a16:creationId xmlns:a16="http://schemas.microsoft.com/office/drawing/2014/main" id="{B2188371-802E-675C-BB1C-07FA9FDB12F0}"/>
              </a:ext>
            </a:extLst>
          </p:cNvPr>
          <p:cNvSpPr>
            <a:spLocks noGrp="1"/>
          </p:cNvSpPr>
          <p:nvPr>
            <p:ph idx="1"/>
          </p:nvPr>
        </p:nvSpPr>
        <p:spPr/>
        <p:txBody>
          <a:bodyPr/>
          <a:lstStyle/>
          <a:p>
            <a:r>
              <a:rPr lang="en-US" dirty="0"/>
              <a:t>Most of Israel’s history is not really the history of a nation-state in the way we typically view such an entity. </a:t>
            </a:r>
          </a:p>
          <a:p>
            <a:r>
              <a:rPr lang="en-US" dirty="0">
                <a:solidFill>
                  <a:srgbClr val="FF0000"/>
                </a:solidFill>
              </a:rPr>
              <a:t>God made the Jews who and what they were and are by virtue of His call and converting grace (Gen 12-15). </a:t>
            </a:r>
          </a:p>
          <a:p>
            <a:r>
              <a:rPr lang="en-US" dirty="0"/>
              <a:t>Israel as a people / nation has almost never experienced political or military peace. </a:t>
            </a:r>
          </a:p>
          <a:p>
            <a:r>
              <a:rPr lang="en-US" b="1" dirty="0"/>
              <a:t>Jesus was conceived, born, lived, died, rose, ascended and is returning . . . As a Jew! </a:t>
            </a:r>
          </a:p>
          <a:p>
            <a:r>
              <a:rPr lang="en-US" dirty="0"/>
              <a:t>Antisemitism flows from hatred of God and His Christ (Psalm 2). </a:t>
            </a:r>
          </a:p>
        </p:txBody>
      </p:sp>
    </p:spTree>
    <p:extLst>
      <p:ext uri="{BB962C8B-B14F-4D97-AF65-F5344CB8AC3E}">
        <p14:creationId xmlns:p14="http://schemas.microsoft.com/office/powerpoint/2010/main" val="14059586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12F10E-165A-C09F-5724-52B84C76B12C}"/>
              </a:ext>
            </a:extLst>
          </p:cNvPr>
          <p:cNvSpPr>
            <a:spLocks noGrp="1"/>
          </p:cNvSpPr>
          <p:nvPr>
            <p:ph type="title"/>
          </p:nvPr>
        </p:nvSpPr>
        <p:spPr/>
        <p:txBody>
          <a:bodyPr/>
          <a:lstStyle/>
          <a:p>
            <a:r>
              <a:rPr lang="en-US" dirty="0"/>
              <a:t>POLITICS</a:t>
            </a:r>
          </a:p>
        </p:txBody>
      </p:sp>
      <p:sp>
        <p:nvSpPr>
          <p:cNvPr id="3" name="Content Placeholder 2">
            <a:extLst>
              <a:ext uri="{FF2B5EF4-FFF2-40B4-BE49-F238E27FC236}">
                <a16:creationId xmlns:a16="http://schemas.microsoft.com/office/drawing/2014/main" id="{796E1143-D3E1-0730-C1FB-8F38F8764AD1}"/>
              </a:ext>
            </a:extLst>
          </p:cNvPr>
          <p:cNvSpPr>
            <a:spLocks noGrp="1"/>
          </p:cNvSpPr>
          <p:nvPr>
            <p:ph idx="1"/>
          </p:nvPr>
        </p:nvSpPr>
        <p:spPr/>
        <p:txBody>
          <a:bodyPr/>
          <a:lstStyle/>
          <a:p>
            <a:r>
              <a:rPr lang="en-US" dirty="0"/>
              <a:t>722 BC – Assyria conquers and exiles N. Kingdom of Israel.</a:t>
            </a:r>
          </a:p>
          <a:p>
            <a:r>
              <a:rPr lang="en-US" dirty="0"/>
              <a:t>586 BC – Babylon conquers and exiles S. Kingdom of Judah.</a:t>
            </a:r>
          </a:p>
          <a:p>
            <a:r>
              <a:rPr lang="en-US" dirty="0"/>
              <a:t>In Jesus’ time, Israel is a puppet of Rome. </a:t>
            </a:r>
          </a:p>
          <a:p>
            <a:r>
              <a:rPr lang="en-US" b="1" dirty="0">
                <a:highlight>
                  <a:srgbClr val="FFFF00"/>
                </a:highlight>
              </a:rPr>
              <a:t>AD 70 </a:t>
            </a:r>
            <a:r>
              <a:rPr lang="en-US" dirty="0"/>
              <a:t>– Rome destroys Israel completely, and there is no geo-political nation of Israel again until </a:t>
            </a:r>
            <a:r>
              <a:rPr lang="en-US" b="1" dirty="0">
                <a:highlight>
                  <a:srgbClr val="FFFF00"/>
                </a:highlight>
              </a:rPr>
              <a:t>1948</a:t>
            </a:r>
            <a:r>
              <a:rPr lang="en-US" dirty="0"/>
              <a:t>. </a:t>
            </a:r>
          </a:p>
          <a:p>
            <a:r>
              <a:rPr lang="en-US" dirty="0"/>
              <a:t>Whatever our view of prophecy, all Christians must confess the establishment of modern Israel was </a:t>
            </a:r>
            <a:r>
              <a:rPr lang="en-US" dirty="0">
                <a:solidFill>
                  <a:srgbClr val="FF0000"/>
                </a:solidFill>
              </a:rPr>
              <a:t>no accident </a:t>
            </a:r>
            <a:r>
              <a:rPr lang="en-US" dirty="0"/>
              <a:t>(Rom 13:1). </a:t>
            </a:r>
          </a:p>
          <a:p>
            <a:r>
              <a:rPr lang="en-US" dirty="0"/>
              <a:t>Christians have good historical and political reasons to support Israel.</a:t>
            </a:r>
          </a:p>
        </p:txBody>
      </p:sp>
    </p:spTree>
    <p:extLst>
      <p:ext uri="{BB962C8B-B14F-4D97-AF65-F5344CB8AC3E}">
        <p14:creationId xmlns:p14="http://schemas.microsoft.com/office/powerpoint/2010/main" val="38255727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6F4083-42A4-6F5A-252F-B17873645B68}"/>
              </a:ext>
            </a:extLst>
          </p:cNvPr>
          <p:cNvSpPr>
            <a:spLocks noGrp="1"/>
          </p:cNvSpPr>
          <p:nvPr>
            <p:ph type="title"/>
          </p:nvPr>
        </p:nvSpPr>
        <p:spPr/>
        <p:txBody>
          <a:bodyPr/>
          <a:lstStyle/>
          <a:p>
            <a:r>
              <a:rPr lang="en-US" dirty="0"/>
              <a:t>ISRAEL AND “JUST WAR”</a:t>
            </a:r>
          </a:p>
        </p:txBody>
      </p:sp>
      <p:sp>
        <p:nvSpPr>
          <p:cNvPr id="3" name="Content Placeholder 2">
            <a:extLst>
              <a:ext uri="{FF2B5EF4-FFF2-40B4-BE49-F238E27FC236}">
                <a16:creationId xmlns:a16="http://schemas.microsoft.com/office/drawing/2014/main" id="{CC876A11-F142-1F4B-C93A-8DA5CCF76E63}"/>
              </a:ext>
            </a:extLst>
          </p:cNvPr>
          <p:cNvSpPr>
            <a:spLocks noGrp="1"/>
          </p:cNvSpPr>
          <p:nvPr>
            <p:ph idx="1"/>
          </p:nvPr>
        </p:nvSpPr>
        <p:spPr/>
        <p:txBody>
          <a:bodyPr/>
          <a:lstStyle/>
          <a:p>
            <a:r>
              <a:rPr lang="en-US" dirty="0"/>
              <a:t>Since the Oct. 7</a:t>
            </a:r>
            <a:r>
              <a:rPr lang="en-US" baseline="30000" dirty="0"/>
              <a:t>th</a:t>
            </a:r>
            <a:r>
              <a:rPr lang="en-US" dirty="0"/>
              <a:t> attack, the IDF has made 79,000 phone calls, sent 13.7 million texts, dropped 7.2 millions leaflets, and made 15 million recorded phone calls, all in an effort to spare unnecessary civilian casualties in Gaza.</a:t>
            </a:r>
          </a:p>
          <a:p>
            <a:r>
              <a:rPr lang="en-US" dirty="0"/>
              <a:t>The IDF has evacuated 1.2 millions Gazans to safe zones. </a:t>
            </a:r>
          </a:p>
          <a:p>
            <a:r>
              <a:rPr lang="en-US" dirty="0"/>
              <a:t>America has no greater ally since 1948 than Israel! </a:t>
            </a:r>
          </a:p>
        </p:txBody>
      </p:sp>
    </p:spTree>
    <p:extLst>
      <p:ext uri="{BB962C8B-B14F-4D97-AF65-F5344CB8AC3E}">
        <p14:creationId xmlns:p14="http://schemas.microsoft.com/office/powerpoint/2010/main" val="9816911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F3424-864D-22CF-4316-BECCA88D8079}"/>
              </a:ext>
            </a:extLst>
          </p:cNvPr>
          <p:cNvSpPr>
            <a:spLocks noGrp="1"/>
          </p:cNvSpPr>
          <p:nvPr>
            <p:ph type="title"/>
          </p:nvPr>
        </p:nvSpPr>
        <p:spPr/>
        <p:txBody>
          <a:bodyPr/>
          <a:lstStyle/>
          <a:p>
            <a:r>
              <a:rPr lang="en-US" dirty="0"/>
              <a:t>VIEWING ISRAEL RIGHTLY</a:t>
            </a:r>
          </a:p>
        </p:txBody>
      </p:sp>
      <p:sp>
        <p:nvSpPr>
          <p:cNvPr id="3" name="Content Placeholder 2">
            <a:extLst>
              <a:ext uri="{FF2B5EF4-FFF2-40B4-BE49-F238E27FC236}">
                <a16:creationId xmlns:a16="http://schemas.microsoft.com/office/drawing/2014/main" id="{358FF13E-CF87-18D3-24E4-36B060F9CC89}"/>
              </a:ext>
            </a:extLst>
          </p:cNvPr>
          <p:cNvSpPr>
            <a:spLocks noGrp="1"/>
          </p:cNvSpPr>
          <p:nvPr>
            <p:ph idx="1"/>
          </p:nvPr>
        </p:nvSpPr>
        <p:spPr/>
        <p:txBody>
          <a:bodyPr>
            <a:normAutofit lnSpcReduction="10000"/>
          </a:bodyPr>
          <a:lstStyle/>
          <a:p>
            <a:r>
              <a:rPr lang="en-US" dirty="0"/>
              <a:t>We cannot ignore or over-spiritualize biblical references to “the land,” as even the promises of messianic restoration speak of life in a renewed land (Isa 11; 65; Zech 14; Acts 1:11). </a:t>
            </a:r>
          </a:p>
          <a:p>
            <a:r>
              <a:rPr lang="en-US" dirty="0"/>
              <a:t>We should not ignore the evangelistic priority of God Himself (Rom 1:16; 9:1-5). </a:t>
            </a:r>
          </a:p>
          <a:p>
            <a:r>
              <a:rPr lang="en-US" dirty="0"/>
              <a:t>Israel has always existed as both a physical and spiritual reality (Rom 9:6ff). </a:t>
            </a:r>
          </a:p>
          <a:p>
            <a:r>
              <a:rPr lang="en-US" dirty="0"/>
              <a:t>Every Christian is a Jew (Rom 2:25-29; Gal 6:14-15; Eph 2:11-22; Col 2:9-15). </a:t>
            </a:r>
          </a:p>
          <a:p>
            <a:r>
              <a:rPr lang="en-US" dirty="0"/>
              <a:t>God is not done with Israel (Rom 11).  </a:t>
            </a:r>
          </a:p>
        </p:txBody>
      </p:sp>
    </p:spTree>
    <p:extLst>
      <p:ext uri="{BB962C8B-B14F-4D97-AF65-F5344CB8AC3E}">
        <p14:creationId xmlns:p14="http://schemas.microsoft.com/office/powerpoint/2010/main" val="1576672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112</TotalTime>
  <Words>692</Words>
  <Application>Microsoft Office PowerPoint</Application>
  <PresentationFormat>Widescreen</PresentationFormat>
  <Paragraphs>48</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Office Theme</vt:lpstr>
      <vt:lpstr>PRAYING FOR THE PEACE OF JERUSALEM IN 2025</vt:lpstr>
      <vt:lpstr>Oct. 7, ‘23 – ISRAEL’S 9/11</vt:lpstr>
      <vt:lpstr>Gen Z Support for Hamas</vt:lpstr>
      <vt:lpstr>MY ARGUMENT</vt:lpstr>
      <vt:lpstr>WHAT I AM NOT SAYING OR DOING</vt:lpstr>
      <vt:lpstr>HISTORY</vt:lpstr>
      <vt:lpstr>POLITICS</vt:lpstr>
      <vt:lpstr>ISRAEL AND “JUST WAR”</vt:lpstr>
      <vt:lpstr>VIEWING ISRAEL RIGHTLY</vt:lpstr>
      <vt:lpstr>JERUSALEM – GOD’S PLACE &amp; PEOPLE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Keith McWhorter</dc:creator>
  <cp:lastModifiedBy>Keith McWhorter</cp:lastModifiedBy>
  <cp:revision>4</cp:revision>
  <dcterms:created xsi:type="dcterms:W3CDTF">2025-02-03T17:10:23Z</dcterms:created>
  <dcterms:modified xsi:type="dcterms:W3CDTF">2025-02-03T19:03:21Z</dcterms:modified>
</cp:coreProperties>
</file>