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5" autoAdjust="0"/>
    <p:restoredTop sz="94660"/>
  </p:normalViewPr>
  <p:slideViewPr>
    <p:cSldViewPr snapToGrid="0">
      <p:cViewPr varScale="1">
        <p:scale>
          <a:sx n="96" d="100"/>
          <a:sy n="96" d="100"/>
        </p:scale>
        <p:origin x="792"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2A38BA-C6E5-4A9B-99B9-79F2AD4C3C10}"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2017668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2A38BA-C6E5-4A9B-99B9-79F2AD4C3C10}"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2900976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2A38BA-C6E5-4A9B-99B9-79F2AD4C3C10}"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1447905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2A38BA-C6E5-4A9B-99B9-79F2AD4C3C10}"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507532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2A38BA-C6E5-4A9B-99B9-79F2AD4C3C10}"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2246170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2A38BA-C6E5-4A9B-99B9-79F2AD4C3C10}"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273069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2A38BA-C6E5-4A9B-99B9-79F2AD4C3C10}" type="datetimeFigureOut">
              <a:rPr lang="en-US" smtClean="0"/>
              <a:t>2/20/2025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341924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2A38BA-C6E5-4A9B-99B9-79F2AD4C3C10}" type="datetimeFigureOut">
              <a:rPr lang="en-US" smtClean="0"/>
              <a:t>2/20/2025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2250297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A38BA-C6E5-4A9B-99B9-79F2AD4C3C10}" type="datetimeFigureOut">
              <a:rPr lang="en-US" smtClean="0"/>
              <a:t>2/20/2025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2273192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D2A38BA-C6E5-4A9B-99B9-79F2AD4C3C10}"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2655314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D2A38BA-C6E5-4A9B-99B9-79F2AD4C3C10}"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3B5778-CE13-45D2-88D5-E2D5EFEA092C}" type="slidenum">
              <a:rPr lang="en-US" smtClean="0"/>
              <a:t>‹#›</a:t>
            </a:fld>
            <a:endParaRPr lang="en-US"/>
          </a:p>
        </p:txBody>
      </p:sp>
    </p:spTree>
    <p:extLst>
      <p:ext uri="{BB962C8B-B14F-4D97-AF65-F5344CB8AC3E}">
        <p14:creationId xmlns:p14="http://schemas.microsoft.com/office/powerpoint/2010/main" val="2269396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7D2A38BA-C6E5-4A9B-99B9-79F2AD4C3C10}" type="datetimeFigureOut">
              <a:rPr lang="en-US" smtClean="0"/>
              <a:t>2/20/2025</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033B5778-CE13-45D2-88D5-E2D5EFEA092C}" type="slidenum">
              <a:rPr lang="en-US" smtClean="0"/>
              <a:t>‹#›</a:t>
            </a:fld>
            <a:endParaRPr lang="en-US"/>
          </a:p>
        </p:txBody>
      </p:sp>
    </p:spTree>
    <p:extLst>
      <p:ext uri="{BB962C8B-B14F-4D97-AF65-F5344CB8AC3E}">
        <p14:creationId xmlns:p14="http://schemas.microsoft.com/office/powerpoint/2010/main" val="14009253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B0230-3D1D-E37D-3C10-D1C632271586}"/>
              </a:ext>
            </a:extLst>
          </p:cNvPr>
          <p:cNvSpPr>
            <a:spLocks noGrp="1"/>
          </p:cNvSpPr>
          <p:nvPr>
            <p:ph type="ctrTitle"/>
          </p:nvPr>
        </p:nvSpPr>
        <p:spPr/>
        <p:txBody>
          <a:bodyPr/>
          <a:lstStyle/>
          <a:p>
            <a:r>
              <a:rPr lang="en-US" dirty="0"/>
              <a:t>Ministers of the New Covenant</a:t>
            </a:r>
          </a:p>
        </p:txBody>
      </p:sp>
      <p:sp>
        <p:nvSpPr>
          <p:cNvPr id="3" name="Subtitle 2">
            <a:extLst>
              <a:ext uri="{FF2B5EF4-FFF2-40B4-BE49-F238E27FC236}">
                <a16:creationId xmlns:a16="http://schemas.microsoft.com/office/drawing/2014/main" id="{7AB20D1B-0E9B-119F-89F5-F07A4D5B1CAA}"/>
              </a:ext>
            </a:extLst>
          </p:cNvPr>
          <p:cNvSpPr>
            <a:spLocks noGrp="1"/>
          </p:cNvSpPr>
          <p:nvPr>
            <p:ph type="subTitle" idx="1"/>
          </p:nvPr>
        </p:nvSpPr>
        <p:spPr/>
        <p:txBody>
          <a:bodyPr/>
          <a:lstStyle/>
          <a:p>
            <a:r>
              <a:rPr lang="en-US" dirty="0"/>
              <a:t>2 Corinthians 3:1-18</a:t>
            </a:r>
          </a:p>
        </p:txBody>
      </p:sp>
    </p:spTree>
    <p:extLst>
      <p:ext uri="{BB962C8B-B14F-4D97-AF65-F5344CB8AC3E}">
        <p14:creationId xmlns:p14="http://schemas.microsoft.com/office/powerpoint/2010/main" val="1917885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FAA0C-7200-10B6-AA8A-5A2CC2ACDE6E}"/>
              </a:ext>
            </a:extLst>
          </p:cNvPr>
          <p:cNvSpPr>
            <a:spLocks noGrp="1"/>
          </p:cNvSpPr>
          <p:nvPr>
            <p:ph type="title"/>
          </p:nvPr>
        </p:nvSpPr>
        <p:spPr/>
        <p:txBody>
          <a:bodyPr/>
          <a:lstStyle/>
          <a:p>
            <a:r>
              <a:rPr lang="en-US" dirty="0"/>
              <a:t>1. We have a new life by the Spirit. (3:1-6)</a:t>
            </a:r>
          </a:p>
        </p:txBody>
      </p:sp>
      <p:sp>
        <p:nvSpPr>
          <p:cNvPr id="3" name="Content Placeholder 2">
            <a:extLst>
              <a:ext uri="{FF2B5EF4-FFF2-40B4-BE49-F238E27FC236}">
                <a16:creationId xmlns:a16="http://schemas.microsoft.com/office/drawing/2014/main" id="{C7B3FB12-C3CA-A50C-BE20-BA9A22D8839E}"/>
              </a:ext>
            </a:extLst>
          </p:cNvPr>
          <p:cNvSpPr>
            <a:spLocks noGrp="1"/>
          </p:cNvSpPr>
          <p:nvPr>
            <p:ph idx="1"/>
          </p:nvPr>
        </p:nvSpPr>
        <p:spPr/>
        <p:txBody>
          <a:bodyPr/>
          <a:lstStyle/>
          <a:p>
            <a:pPr marL="0" indent="0">
              <a:buNone/>
            </a:pPr>
            <a:r>
              <a:rPr lang="en-US" dirty="0"/>
              <a:t>A. You are a letter from Christ. </a:t>
            </a:r>
          </a:p>
          <a:p>
            <a:pPr marL="0" indent="0">
              <a:buNone/>
            </a:pPr>
            <a:r>
              <a:rPr lang="en-US" dirty="0"/>
              <a:t>1 Corinthians 11:25</a:t>
            </a:r>
            <a:br>
              <a:rPr lang="en-US" dirty="0"/>
            </a:br>
            <a:r>
              <a:rPr lang="en-US" dirty="0"/>
              <a:t>In the same way also he took the cup, after supper, saying, “This cup is the new covenant in my blood. Do this, as often as you drink it, in remembrance of me.” </a:t>
            </a:r>
          </a:p>
          <a:p>
            <a:endParaRPr lang="en-US" dirty="0"/>
          </a:p>
        </p:txBody>
      </p:sp>
    </p:spTree>
    <p:extLst>
      <p:ext uri="{BB962C8B-B14F-4D97-AF65-F5344CB8AC3E}">
        <p14:creationId xmlns:p14="http://schemas.microsoft.com/office/powerpoint/2010/main" val="3252471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AB6C7-623A-EA0D-C587-680143A1FD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CCA8B6-4544-B0A1-901C-81421B4093EF}"/>
              </a:ext>
            </a:extLst>
          </p:cNvPr>
          <p:cNvSpPr>
            <a:spLocks noGrp="1"/>
          </p:cNvSpPr>
          <p:nvPr>
            <p:ph type="title"/>
          </p:nvPr>
        </p:nvSpPr>
        <p:spPr/>
        <p:txBody>
          <a:bodyPr/>
          <a:lstStyle/>
          <a:p>
            <a:r>
              <a:rPr lang="en-US" dirty="0"/>
              <a:t>1. We have a new life by the Spirit. (3:1-6)</a:t>
            </a:r>
          </a:p>
        </p:txBody>
      </p:sp>
      <p:sp>
        <p:nvSpPr>
          <p:cNvPr id="3" name="Content Placeholder 2">
            <a:extLst>
              <a:ext uri="{FF2B5EF4-FFF2-40B4-BE49-F238E27FC236}">
                <a16:creationId xmlns:a16="http://schemas.microsoft.com/office/drawing/2014/main" id="{DE83E40A-5EF9-FA75-E53B-292D689D5A57}"/>
              </a:ext>
            </a:extLst>
          </p:cNvPr>
          <p:cNvSpPr>
            <a:spLocks noGrp="1"/>
          </p:cNvSpPr>
          <p:nvPr>
            <p:ph idx="1"/>
          </p:nvPr>
        </p:nvSpPr>
        <p:spPr/>
        <p:txBody>
          <a:bodyPr/>
          <a:lstStyle/>
          <a:p>
            <a:pPr marL="0" indent="0">
              <a:buNone/>
            </a:pPr>
            <a:r>
              <a:rPr lang="en-US" dirty="0"/>
              <a:t>A. You are a letter from Christ. </a:t>
            </a:r>
          </a:p>
          <a:p>
            <a:pPr marL="0" indent="0">
              <a:buNone/>
            </a:pPr>
            <a:r>
              <a:rPr lang="en-US" dirty="0"/>
              <a:t>B. The new covenant would be different from the old covenant. </a:t>
            </a:r>
          </a:p>
          <a:p>
            <a:pPr marL="0" indent="0">
              <a:buNone/>
            </a:pPr>
            <a:r>
              <a:rPr lang="en-US" dirty="0"/>
              <a:t>Ezekiel 36:26–27</a:t>
            </a:r>
            <a:br>
              <a:rPr lang="en-US" dirty="0"/>
            </a:br>
            <a:r>
              <a:rPr lang="en-US" dirty="0"/>
              <a:t>26 And I will give you a new heart, and a new spirit I will put within you. And I will remove the heart of stone from your flesh and give you a heart of flesh. 27 And I will put my Spirit within you, and cause you to walk in my statutes and be careful to obey my rules. </a:t>
            </a:r>
          </a:p>
        </p:txBody>
      </p:sp>
    </p:spTree>
    <p:extLst>
      <p:ext uri="{BB962C8B-B14F-4D97-AF65-F5344CB8AC3E}">
        <p14:creationId xmlns:p14="http://schemas.microsoft.com/office/powerpoint/2010/main" val="1878050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1C911-EFA9-CCD5-7AF0-9D19946E1E64}"/>
              </a:ext>
            </a:extLst>
          </p:cNvPr>
          <p:cNvSpPr>
            <a:spLocks noGrp="1"/>
          </p:cNvSpPr>
          <p:nvPr>
            <p:ph type="title"/>
          </p:nvPr>
        </p:nvSpPr>
        <p:spPr/>
        <p:txBody>
          <a:bodyPr/>
          <a:lstStyle/>
          <a:p>
            <a:r>
              <a:rPr lang="en-US" dirty="0"/>
              <a:t>What does this heart change look like? </a:t>
            </a:r>
          </a:p>
        </p:txBody>
      </p:sp>
      <p:sp>
        <p:nvSpPr>
          <p:cNvPr id="3" name="Content Placeholder 2">
            <a:extLst>
              <a:ext uri="{FF2B5EF4-FFF2-40B4-BE49-F238E27FC236}">
                <a16:creationId xmlns:a16="http://schemas.microsoft.com/office/drawing/2014/main" id="{589E9C02-3426-CAD0-38DC-CF05C9602BD8}"/>
              </a:ext>
            </a:extLst>
          </p:cNvPr>
          <p:cNvSpPr>
            <a:spLocks noGrp="1"/>
          </p:cNvSpPr>
          <p:nvPr>
            <p:ph idx="1"/>
          </p:nvPr>
        </p:nvSpPr>
        <p:spPr/>
        <p:txBody>
          <a:bodyPr>
            <a:normAutofit/>
          </a:bodyPr>
          <a:lstStyle/>
          <a:p>
            <a:r>
              <a:rPr lang="en-US" dirty="0"/>
              <a:t>You understand your great spiritual need for God’s mercy. </a:t>
            </a:r>
          </a:p>
          <a:p>
            <a:r>
              <a:rPr lang="en-US" dirty="0"/>
              <a:t>You know that you have nothing to offer God.</a:t>
            </a:r>
          </a:p>
          <a:p>
            <a:r>
              <a:rPr lang="en-US" dirty="0"/>
              <a:t>You are truly repentant over your sin and desire to change by his grace.  </a:t>
            </a:r>
          </a:p>
          <a:p>
            <a:r>
              <a:rPr lang="en-US" dirty="0"/>
              <a:t>You are quick to admit your failures and seek forgiveness from others.  </a:t>
            </a:r>
          </a:p>
          <a:p>
            <a:r>
              <a:rPr lang="en-US" dirty="0"/>
              <a:t>You have a sense of you own unworthiness.</a:t>
            </a:r>
          </a:p>
        </p:txBody>
      </p:sp>
    </p:spTree>
    <p:extLst>
      <p:ext uri="{BB962C8B-B14F-4D97-AF65-F5344CB8AC3E}">
        <p14:creationId xmlns:p14="http://schemas.microsoft.com/office/powerpoint/2010/main" val="1065254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00B8B-CAFC-A409-1794-3228138334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BFA8AE-267C-3C2F-533D-1D4866251D5F}"/>
              </a:ext>
            </a:extLst>
          </p:cNvPr>
          <p:cNvSpPr>
            <a:spLocks noGrp="1"/>
          </p:cNvSpPr>
          <p:nvPr>
            <p:ph type="title"/>
          </p:nvPr>
        </p:nvSpPr>
        <p:spPr/>
        <p:txBody>
          <a:bodyPr/>
          <a:lstStyle/>
          <a:p>
            <a:r>
              <a:rPr lang="en-US" dirty="0"/>
              <a:t>What does this heart change look like? (</a:t>
            </a:r>
            <a:r>
              <a:rPr lang="en-US" i="1" dirty="0" err="1"/>
              <a:t>cont</a:t>
            </a:r>
            <a:r>
              <a:rPr lang="en-US" dirty="0"/>
              <a:t>)</a:t>
            </a:r>
          </a:p>
        </p:txBody>
      </p:sp>
      <p:sp>
        <p:nvSpPr>
          <p:cNvPr id="3" name="Content Placeholder 2">
            <a:extLst>
              <a:ext uri="{FF2B5EF4-FFF2-40B4-BE49-F238E27FC236}">
                <a16:creationId xmlns:a16="http://schemas.microsoft.com/office/drawing/2014/main" id="{97F6469F-BEE4-4628-4E35-0BEDC8D4137C}"/>
              </a:ext>
            </a:extLst>
          </p:cNvPr>
          <p:cNvSpPr>
            <a:spLocks noGrp="1"/>
          </p:cNvSpPr>
          <p:nvPr>
            <p:ph idx="1"/>
          </p:nvPr>
        </p:nvSpPr>
        <p:spPr/>
        <p:txBody>
          <a:bodyPr>
            <a:normAutofit/>
          </a:bodyPr>
          <a:lstStyle/>
          <a:p>
            <a:r>
              <a:rPr lang="en-US" dirty="0"/>
              <a:t>You are dependent on God and his word for guidance, strength, and hope. </a:t>
            </a:r>
          </a:p>
          <a:p>
            <a:r>
              <a:rPr lang="en-US" dirty="0"/>
              <a:t>You humbly receive instruction and teaching. </a:t>
            </a:r>
          </a:p>
          <a:p>
            <a:r>
              <a:rPr lang="en-US" dirty="0"/>
              <a:t>You pursue peace with others when conflict comes.</a:t>
            </a:r>
          </a:p>
          <a:p>
            <a:r>
              <a:rPr lang="en-US" dirty="0"/>
              <a:t>You desire to walk in the light.</a:t>
            </a:r>
          </a:p>
          <a:p>
            <a:r>
              <a:rPr lang="en-US" dirty="0"/>
              <a:t>You see God working the fruit of the Spirit in your life and desires.</a:t>
            </a:r>
          </a:p>
          <a:p>
            <a:endParaRPr lang="en-US" dirty="0"/>
          </a:p>
        </p:txBody>
      </p:sp>
    </p:spTree>
    <p:extLst>
      <p:ext uri="{BB962C8B-B14F-4D97-AF65-F5344CB8AC3E}">
        <p14:creationId xmlns:p14="http://schemas.microsoft.com/office/powerpoint/2010/main" val="1576595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ECA91-EE86-4315-134C-4B352D097386}"/>
              </a:ext>
            </a:extLst>
          </p:cNvPr>
          <p:cNvSpPr>
            <a:spLocks noGrp="1"/>
          </p:cNvSpPr>
          <p:nvPr>
            <p:ph type="title"/>
          </p:nvPr>
        </p:nvSpPr>
        <p:spPr/>
        <p:txBody>
          <a:bodyPr/>
          <a:lstStyle/>
          <a:p>
            <a:r>
              <a:rPr lang="en-US" dirty="0"/>
              <a:t>2. We have a new glorious status. (3:7-11)</a:t>
            </a:r>
          </a:p>
        </p:txBody>
      </p:sp>
      <p:sp>
        <p:nvSpPr>
          <p:cNvPr id="3" name="Content Placeholder 2">
            <a:extLst>
              <a:ext uri="{FF2B5EF4-FFF2-40B4-BE49-F238E27FC236}">
                <a16:creationId xmlns:a16="http://schemas.microsoft.com/office/drawing/2014/main" id="{9E3E489B-3658-36CC-FA02-0FDD01B45039}"/>
              </a:ext>
            </a:extLst>
          </p:cNvPr>
          <p:cNvSpPr>
            <a:spLocks noGrp="1"/>
          </p:cNvSpPr>
          <p:nvPr>
            <p:ph idx="1"/>
          </p:nvPr>
        </p:nvSpPr>
        <p:spPr/>
        <p:txBody>
          <a:bodyPr/>
          <a:lstStyle/>
          <a:p>
            <a:pPr marL="0" indent="0">
              <a:buNone/>
            </a:pPr>
            <a:r>
              <a:rPr lang="en-US" dirty="0"/>
              <a:t>A. The perfect righteousness of Jesus. (v.9)</a:t>
            </a:r>
          </a:p>
          <a:p>
            <a:pPr marL="0" indent="0">
              <a:buNone/>
            </a:pPr>
            <a:r>
              <a:rPr lang="en-US" dirty="0"/>
              <a:t>B. The permanent righteousness of Jesus.  (v.11)</a:t>
            </a:r>
          </a:p>
          <a:p>
            <a:pPr marL="0" indent="0">
              <a:buNone/>
            </a:pPr>
            <a:r>
              <a:rPr lang="en-US" dirty="0"/>
              <a:t>Christ’s glory is seen when he writes his new covenant status on our hearts. </a:t>
            </a:r>
          </a:p>
          <a:p>
            <a:pPr marL="0" indent="0">
              <a:buNone/>
            </a:pPr>
            <a:endParaRPr lang="en-US" dirty="0"/>
          </a:p>
        </p:txBody>
      </p:sp>
    </p:spTree>
    <p:extLst>
      <p:ext uri="{BB962C8B-B14F-4D97-AF65-F5344CB8AC3E}">
        <p14:creationId xmlns:p14="http://schemas.microsoft.com/office/powerpoint/2010/main" val="2859951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A2993-2878-BCAA-49AD-A466F69D7221}"/>
              </a:ext>
            </a:extLst>
          </p:cNvPr>
          <p:cNvSpPr>
            <a:spLocks noGrp="1"/>
          </p:cNvSpPr>
          <p:nvPr>
            <p:ph type="title"/>
          </p:nvPr>
        </p:nvSpPr>
        <p:spPr/>
        <p:txBody>
          <a:bodyPr>
            <a:normAutofit fontScale="90000"/>
          </a:bodyPr>
          <a:lstStyle/>
          <a:p>
            <a:r>
              <a:rPr lang="en-US" dirty="0"/>
              <a:t>3. We display an amazing life transformation. (3:12-18)</a:t>
            </a:r>
          </a:p>
        </p:txBody>
      </p:sp>
      <p:sp>
        <p:nvSpPr>
          <p:cNvPr id="3" name="Content Placeholder 2">
            <a:extLst>
              <a:ext uri="{FF2B5EF4-FFF2-40B4-BE49-F238E27FC236}">
                <a16:creationId xmlns:a16="http://schemas.microsoft.com/office/drawing/2014/main" id="{B93B1C3A-11AD-DED9-F724-1DDFA52D00A9}"/>
              </a:ext>
            </a:extLst>
          </p:cNvPr>
          <p:cNvSpPr>
            <a:spLocks noGrp="1"/>
          </p:cNvSpPr>
          <p:nvPr>
            <p:ph idx="1"/>
          </p:nvPr>
        </p:nvSpPr>
        <p:spPr/>
        <p:txBody>
          <a:bodyPr/>
          <a:lstStyle/>
          <a:p>
            <a:pPr marL="0" indent="0">
              <a:buNone/>
            </a:pPr>
            <a:r>
              <a:rPr lang="en-US" dirty="0"/>
              <a:t>A. In Christ our relationship with God has changed. (v.16)</a:t>
            </a:r>
          </a:p>
          <a:p>
            <a:pPr marL="0" indent="0">
              <a:buNone/>
            </a:pPr>
            <a:r>
              <a:rPr lang="en-US" dirty="0"/>
              <a:t>B. We are transformed from condemnation to freedom. (vs. 9;17-18) </a:t>
            </a:r>
          </a:p>
          <a:p>
            <a:pPr marL="0" indent="0">
              <a:buNone/>
            </a:pPr>
            <a:r>
              <a:rPr lang="en-US" dirty="0"/>
              <a:t>C. We are transformed from fear to boldness. (vs. 12;18) </a:t>
            </a:r>
          </a:p>
          <a:p>
            <a:pPr marL="0" indent="0">
              <a:buNone/>
            </a:pPr>
            <a:endParaRPr lang="en-US" dirty="0"/>
          </a:p>
        </p:txBody>
      </p:sp>
    </p:spTree>
    <p:extLst>
      <p:ext uri="{BB962C8B-B14F-4D97-AF65-F5344CB8AC3E}">
        <p14:creationId xmlns:p14="http://schemas.microsoft.com/office/powerpoint/2010/main" val="611079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6E0D58-4AE1-2EC6-8AF7-E1519B01C6B9}"/>
              </a:ext>
            </a:extLst>
          </p:cNvPr>
          <p:cNvSpPr>
            <a:spLocks noGrp="1"/>
          </p:cNvSpPr>
          <p:nvPr>
            <p:ph type="ctrTitle"/>
          </p:nvPr>
        </p:nvSpPr>
        <p:spPr/>
        <p:txBody>
          <a:bodyPr>
            <a:normAutofit/>
          </a:bodyPr>
          <a:lstStyle/>
          <a:p>
            <a:r>
              <a:rPr lang="en-US" dirty="0"/>
              <a:t>You are a minister of the new covenant!</a:t>
            </a:r>
          </a:p>
        </p:txBody>
      </p:sp>
      <p:sp>
        <p:nvSpPr>
          <p:cNvPr id="3" name="Content Placeholder 2">
            <a:extLst>
              <a:ext uri="{FF2B5EF4-FFF2-40B4-BE49-F238E27FC236}">
                <a16:creationId xmlns:a16="http://schemas.microsoft.com/office/drawing/2014/main" id="{92098F19-3A93-577B-1955-7A5B02D02A0D}"/>
              </a:ext>
            </a:extLst>
          </p:cNvPr>
          <p:cNvSpPr>
            <a:spLocks noGrp="1"/>
          </p:cNvSpPr>
          <p:nvPr>
            <p:ph type="subTitle" idx="1"/>
          </p:nvPr>
        </p:nvSpPr>
        <p:spPr/>
        <p:txBody>
          <a:bodyPr/>
          <a:lstStyle/>
          <a:p>
            <a:pPr marL="0" indent="0" algn="ctr">
              <a:buNone/>
            </a:pPr>
            <a:endParaRPr lang="en-US" dirty="0"/>
          </a:p>
        </p:txBody>
      </p:sp>
    </p:spTree>
    <p:extLst>
      <p:ext uri="{BB962C8B-B14F-4D97-AF65-F5344CB8AC3E}">
        <p14:creationId xmlns:p14="http://schemas.microsoft.com/office/powerpoint/2010/main" val="35843005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431</Words>
  <Application>Microsoft Office PowerPoint</Application>
  <PresentationFormat>On-screen Show (16:9)</PresentationFormat>
  <Paragraphs>30</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Aptos</vt:lpstr>
      <vt:lpstr>Aptos Display</vt:lpstr>
      <vt:lpstr>Arial</vt:lpstr>
      <vt:lpstr>Office Theme</vt:lpstr>
      <vt:lpstr>Ministers of the New Covenant</vt:lpstr>
      <vt:lpstr>1. We have a new life by the Spirit. (3:1-6)</vt:lpstr>
      <vt:lpstr>1. We have a new life by the Spirit. (3:1-6)</vt:lpstr>
      <vt:lpstr>What does this heart change look like? </vt:lpstr>
      <vt:lpstr>What does this heart change look like? (cont)</vt:lpstr>
      <vt:lpstr>2. We have a new glorious status. (3:7-11)</vt:lpstr>
      <vt:lpstr>3. We display an amazing life transformation. (3:12-18)</vt:lpstr>
      <vt:lpstr>You are a minister of the new covenant!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Dave Leffler</dc:creator>
  <cp:lastModifiedBy>Dave Leffler</cp:lastModifiedBy>
  <cp:revision>1</cp:revision>
  <dcterms:created xsi:type="dcterms:W3CDTF">2025-02-20T15:00:44Z</dcterms:created>
  <dcterms:modified xsi:type="dcterms:W3CDTF">2025-02-20T15:07:40Z</dcterms:modified>
</cp:coreProperties>
</file>