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D64B2-5F7D-D76A-E253-219DE03F8A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69243D-FBE5-418A-A323-F764FC4020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5333C-348C-CD33-C620-79AC5CD22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BC2C-1E3F-B359-0460-9DCBDCADC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12D46-B0D9-0FB0-7D22-A182EB405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76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599AD-9647-7274-6B38-FBEDE0331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585F80-6CA3-AF16-E49E-8D8F7CD09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720D5-2200-55E6-B44D-EB77F1269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77AB3-CACA-67AE-AAFD-E2F9BB7DF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0A391-B799-7E99-5D45-A089D18FD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99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E8283B-C185-15EE-4352-6B947BF489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D06BFC-A0F8-C7FB-5121-DAB7642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B77FD-47EE-BD2D-D4E8-2BF789E21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2F988-7644-4EC2-1023-6D528C314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A06D3-3F6A-5465-10CE-C7FC02363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23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A1357-4A97-2D32-4BDA-9AD8BCE75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828D8-2732-0C19-193A-1E1B01D6E5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67729-F0DC-CC21-4AC9-C8172C32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6934C-679F-B913-F29A-4012B5FA0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A26FE-7E30-B6B5-91DB-44B545F9C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670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1680E-0AFC-DC45-1446-CCE56BC58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A6354-4BB8-9BAB-C67B-DAC6B4251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7865A-7EE2-CB9D-D71D-ACE2521E4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4FC0F-2D79-4101-2539-1C45E1EAB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531CD-6744-0D3E-59C6-2EA6F5858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50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73A69-16AD-A6F2-2224-F1A04F4D2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78489-ED5E-C9D5-6A36-6B726E165D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58B0CF-82C3-126A-BFB2-1FCA01D5E5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E0CCF-13F4-AE22-EA87-DB9316BE6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D0B52E-6BE6-9EC6-58CF-921B7FC2C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D66F31-4166-06B7-012B-F9332A557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3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FB363-D8FF-B36F-E546-84B6E6DA5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C332C1-24ED-DAE3-08A5-E11F1C123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FAC9E1-8B8A-7E36-2DDC-28E69BD30C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F8D6A3-B0C4-59E2-247D-DF6801D3A8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07881C-DC15-B102-6D80-A3C4852C6C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510145-6959-B253-8754-955270253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1D3E2B-6786-DEAF-9ED8-CB89A367B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93F72A-AE88-30C6-ECB0-A1068C29E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43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A1E07-F77A-DC63-5CBD-0CA8380B7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6E4AD-B9DD-4902-F2ED-9C8AE6909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0540C9-E9F1-77A5-D2EA-EB1267E49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7B31CB-FFF6-0C8B-F147-647D95D96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617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EA8FE0-E06E-B77E-0FA5-CA9812CDF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0678F3-BB9E-FF60-3953-5A681BDF7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E5E876-C909-EEED-0109-392CC8DF4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62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16447-49C8-F28D-F699-E9BCFEBD1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814EA4-809C-141A-52C5-22AE482EA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16C56A-2E52-F0B4-6188-B79D75597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64DAB3-218E-60B5-4210-4600C38BB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2E2FFE-F01C-7172-BCD9-F19BBF2E8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600B94-14C4-CE8F-F38B-0EC97E587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73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BBEEC-7431-34E7-F61C-B59748F0E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0EE483-4B2E-CA3A-F402-05E1D7C664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15D29-4B7C-C21C-8BF7-3E2BB0248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AE9E6D-AD91-AFC5-3F89-C8ACC23B3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BE513-ECAE-88AA-40CC-D27CBCE14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EE1AD-BE80-18FC-9181-FE1EE3298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6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B90D9A-45D8-DCEB-9A86-3EA807167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FE56E-40C2-B434-1827-83488A06B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04F5C-ACD3-03C7-CEA5-3CF7C8F448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075C4-656E-4B31-ACAB-27A429627BE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AB1CD-BEA2-0142-F579-419B49B8FC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E4AE5-603E-81C8-EA0F-1243995618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FE360-7CDC-483E-858B-C07BD7938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0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EBDB1-B1E8-69AD-44D4-9B37F37152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IF IT HAD NOT BEEN THE LORD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87FF97-6033-1EE2-A266-5195CE7152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Psalm 124</a:t>
            </a:r>
          </a:p>
        </p:txBody>
      </p:sp>
    </p:spTree>
    <p:extLst>
      <p:ext uri="{BB962C8B-B14F-4D97-AF65-F5344CB8AC3E}">
        <p14:creationId xmlns:p14="http://schemas.microsoft.com/office/powerpoint/2010/main" val="2817180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14851-F51C-ACEB-9789-2E2054F00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Corporate “What if?”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9F45A-797D-1D5C-EFC4-8A502D931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Psalms 56 and 69 express David’s wonder at God’s </a:t>
            </a:r>
            <a:r>
              <a:rPr lang="en-US" dirty="0">
                <a:solidFill>
                  <a:srgbClr val="FF0000"/>
                </a:solidFill>
              </a:rPr>
              <a:t>individual</a:t>
            </a:r>
            <a:r>
              <a:rPr lang="en-US" dirty="0"/>
              <a:t> protection of him, but </a:t>
            </a:r>
            <a:r>
              <a:rPr lang="en-US" dirty="0">
                <a:highlight>
                  <a:srgbClr val="FFFF00"/>
                </a:highlight>
              </a:rPr>
              <a:t>Psalm 124 </a:t>
            </a:r>
            <a:r>
              <a:rPr lang="en-US" dirty="0"/>
              <a:t>is written on behalf of the </a:t>
            </a:r>
            <a:r>
              <a:rPr lang="en-US" dirty="0">
                <a:solidFill>
                  <a:srgbClr val="FF0000"/>
                </a:solidFill>
              </a:rPr>
              <a:t>nation</a:t>
            </a:r>
            <a:r>
              <a:rPr lang="en-US" dirty="0"/>
              <a:t>.</a:t>
            </a:r>
          </a:p>
          <a:p>
            <a:r>
              <a:rPr lang="en-US" dirty="0"/>
              <a:t>David incites Israel to contemplate the repercussions of God </a:t>
            </a:r>
            <a:r>
              <a:rPr lang="en-US" u="sng" dirty="0"/>
              <a:t>not</a:t>
            </a:r>
            <a:r>
              <a:rPr lang="en-US" dirty="0"/>
              <a:t> being on their side! </a:t>
            </a:r>
          </a:p>
        </p:txBody>
      </p:sp>
    </p:spTree>
    <p:extLst>
      <p:ext uri="{BB962C8B-B14F-4D97-AF65-F5344CB8AC3E}">
        <p14:creationId xmlns:p14="http://schemas.microsoft.com/office/powerpoint/2010/main" val="4096887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9F152-D4D7-7359-D362-D5BE0B455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ARGUMENT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3E5F60-CC24-EABE-1C58-F18809358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God is a Warrior who fights for and delivers His people! </a:t>
            </a:r>
          </a:p>
        </p:txBody>
      </p:sp>
    </p:spTree>
    <p:extLst>
      <p:ext uri="{BB962C8B-B14F-4D97-AF65-F5344CB8AC3E}">
        <p14:creationId xmlns:p14="http://schemas.microsoft.com/office/powerpoint/2010/main" val="665210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E7D23-E6F0-2A9B-7983-F4CD6110E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. . . WHEN (vv. 1-2)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A464D-A1E8-BEE3-E302-65CD1368E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grand principle for God’s people is, “</a:t>
            </a:r>
            <a:r>
              <a:rPr lang="en-US" b="1" i="1" dirty="0"/>
              <a:t>In the world, you will have tribulation</a:t>
            </a:r>
            <a:r>
              <a:rPr lang="en-US" dirty="0"/>
              <a:t>” (John 16:33). </a:t>
            </a:r>
          </a:p>
          <a:p>
            <a:r>
              <a:rPr lang="en-US" dirty="0"/>
              <a:t>Israel has never really been at rest in this world.					›Consider their biblical history.							›Even today it’s hard to grasp how they exist as a Nation. </a:t>
            </a:r>
          </a:p>
          <a:p>
            <a:r>
              <a:rPr lang="en-US" dirty="0"/>
              <a:t>The primary point, however, is that for God’s elect people in Christ, it’s not “if” but “</a:t>
            </a:r>
            <a:r>
              <a:rPr lang="en-US" dirty="0">
                <a:solidFill>
                  <a:srgbClr val="FF0000"/>
                </a:solidFill>
              </a:rPr>
              <a:t>when</a:t>
            </a:r>
            <a:r>
              <a:rPr lang="en-US" dirty="0"/>
              <a:t>” trouble arises.						“</a:t>
            </a:r>
            <a:r>
              <a:rPr lang="en-US" dirty="0">
                <a:solidFill>
                  <a:srgbClr val="FF0000"/>
                </a:solidFill>
              </a:rPr>
              <a:t>When</a:t>
            </a:r>
            <a:r>
              <a:rPr lang="en-US" dirty="0"/>
              <a:t> people rose up against us.”						“</a:t>
            </a:r>
            <a:r>
              <a:rPr lang="en-US" dirty="0">
                <a:solidFill>
                  <a:srgbClr val="FF0000"/>
                </a:solidFill>
              </a:rPr>
              <a:t>When</a:t>
            </a:r>
            <a:r>
              <a:rPr lang="en-US" dirty="0"/>
              <a:t> their anger was kindled against us.”</a:t>
            </a:r>
          </a:p>
        </p:txBody>
      </p:sp>
    </p:spTree>
    <p:extLst>
      <p:ext uri="{BB962C8B-B14F-4D97-AF65-F5344CB8AC3E}">
        <p14:creationId xmlns:p14="http://schemas.microsoft.com/office/powerpoint/2010/main" val="223140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0956E-42AE-D92D-18AE-92AE04D46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. . . THEN (vv. 1-5)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ED7B5-C9A3-F0F7-4690-8DB67951C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Swallowed up! Swept Away! Sunk! </a:t>
            </a:r>
          </a:p>
          <a:p>
            <a:r>
              <a:rPr lang="en-US" dirty="0"/>
              <a:t>Recall Habakkuk 1:5-11, 15-17 (see also Jer 51:34).</a:t>
            </a:r>
          </a:p>
          <a:p>
            <a:r>
              <a:rPr lang="en-US" dirty="0"/>
              <a:t>Flood waters are often Divine judgment (Ex 14-15; Ps 32:6; Job 22:10-11; Isa 8:5-10; Jonah 2). </a:t>
            </a:r>
          </a:p>
          <a:p>
            <a:r>
              <a:rPr lang="en-US" dirty="0"/>
              <a:t>Enemies of the Church today take many forms: political, military, religious, financial, physical, sinful.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67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D85A0-E6D0-C877-62BC-0C4B6C7A2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GOD (vv. 6-8)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47E7D-9924-EE76-8FB6-66479302A0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line “Blessed be the Lord” is David’s version of “but God” (Eph 2:4-5; Titus 3:4-5).</a:t>
            </a:r>
          </a:p>
          <a:p>
            <a:r>
              <a:rPr lang="en-US" dirty="0"/>
              <a:t>When we rely upon God, praise Him for His protection, commit our cause to Him, we bless God! </a:t>
            </a:r>
          </a:p>
          <a:p>
            <a:r>
              <a:rPr lang="en-US" dirty="0"/>
              <a:t>God is </a:t>
            </a:r>
            <a:r>
              <a:rPr lang="en-US" dirty="0">
                <a:solidFill>
                  <a:srgbClr val="FF0000"/>
                </a:solidFill>
              </a:rPr>
              <a:t>our Helper </a:t>
            </a:r>
            <a:r>
              <a:rPr lang="en-US" dirty="0"/>
              <a:t>– in this case </a:t>
            </a:r>
            <a:r>
              <a:rPr lang="en-US" dirty="0">
                <a:solidFill>
                  <a:srgbClr val="FF0000"/>
                </a:solidFill>
              </a:rPr>
              <a:t>our Warrior</a:t>
            </a:r>
            <a:r>
              <a:rPr lang="en-US" dirty="0"/>
              <a:t>!  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b="1" i="1" dirty="0"/>
              <a:t>“The Lord is a Warrior / Man of War, Yahweh is His name” </a:t>
            </a:r>
            <a:r>
              <a:rPr lang="en-US" dirty="0"/>
              <a:t>(Ex 15:3).</a:t>
            </a:r>
          </a:p>
        </p:txBody>
      </p:sp>
    </p:spTree>
    <p:extLst>
      <p:ext uri="{BB962C8B-B14F-4D97-AF65-F5344CB8AC3E}">
        <p14:creationId xmlns:p14="http://schemas.microsoft.com/office/powerpoint/2010/main" val="807077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6D4B-47FF-7993-6B47-D8AC5F736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 FIGHTS IN CHRIST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DCF58-7F5A-0845-3F55-01BD5DF4E4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Jesus fights for His people, defeating their worst enemies, in a very unorthodox way – by the cross. </a:t>
            </a:r>
          </a:p>
          <a:p>
            <a:r>
              <a:rPr lang="en-US" dirty="0"/>
              <a:t>The Church’s greatest threats are always </a:t>
            </a:r>
            <a:r>
              <a:rPr lang="en-US" dirty="0">
                <a:solidFill>
                  <a:srgbClr val="FF0000"/>
                </a:solidFill>
              </a:rPr>
              <a:t>spiritual</a:t>
            </a:r>
            <a:r>
              <a:rPr lang="en-US" dirty="0"/>
              <a:t> (Rom 8:12-17; 2 Cor 10:4-6; Eph 6:10-20; Col 2:8-15; Rev 12). </a:t>
            </a:r>
          </a:p>
        </p:txBody>
      </p:sp>
    </p:spTree>
    <p:extLst>
      <p:ext uri="{BB962C8B-B14F-4D97-AF65-F5344CB8AC3E}">
        <p14:creationId xmlns:p14="http://schemas.microsoft.com/office/powerpoint/2010/main" val="673958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404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IF IT HAD NOT BEEN THE LORD</vt:lpstr>
      <vt:lpstr>A Corporate “What if?” </vt:lpstr>
      <vt:lpstr>THE ARGUMENT</vt:lpstr>
      <vt:lpstr>IF . . . WHEN (vv. 1-2)</vt:lpstr>
      <vt:lpstr>IF . . . THEN (vv. 1-5)</vt:lpstr>
      <vt:lpstr>BUT GOD (vv. 6-8)</vt:lpstr>
      <vt:lpstr>GOD FIGHTS IN CHRIST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2025-02-25T14:44:25Z</dcterms:created>
  <dcterms:modified xsi:type="dcterms:W3CDTF">2025-02-25T14:59:23Z</dcterms:modified>
</cp:coreProperties>
</file>