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BED70-1BFB-A574-E3A8-108AAB386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22AADD-E2CC-5CF8-003E-C2DC95F78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29C26-CDEC-3628-0ED3-A95451376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6FD53-5477-B1DD-0C46-CF29C9019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3FFEF-5852-893B-2248-7FF879010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237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3EF19-2520-023A-853A-56ADA6D3A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E64006-6F35-4199-F9FF-8CDFC70B9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A603B-C640-94A2-E111-D9074E47B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F338A-D9A3-2D5D-6538-DE6ED6BE2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D4484-056D-B623-E392-0ADAECF2F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01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EA738C-02C5-C1A0-10B1-2BACDC0F24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AA5846-D9C9-2B69-1CD0-BD649E7B14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98B8-4C00-A5A2-1604-38AD6FA70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88156-7398-1398-E8E1-2DA654518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01D09-91F7-55C0-A961-4B291BA30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611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19DEF-28E7-519E-58D0-B11B5C12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F1C2F9-6474-33C5-39E4-C2237A7AF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F5770-B4DA-0FEA-CE5C-3831FAFE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28BFB-FD79-06AC-B6A3-3C02E49C2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7A28A-8861-57BD-FEA2-1F2ADDE9A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43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6A182-E018-5255-388B-05DC0A510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31C76-2DE3-A11E-E010-26191E532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EFF40-5932-C108-11ED-0A4C8CE34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DFC2F-F580-DCFD-907C-6CBCC3D5B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A22DD-51E9-8A0F-D302-9D97D96D6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621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BAD46-EBF9-4BA7-7E96-9538EDB97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5CFA8-DE74-AF0E-4C2D-588A503555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C133EC-D907-F064-1E55-60FA33B40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FF8D0F-84EB-B26A-B438-04ADE0F1A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8716D8-A01A-6972-AC02-252D02DBC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23F7F-3591-7147-7D38-81472980B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40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2FDAF-90A9-7266-0984-E2EAD90AA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7DBED-0382-9C16-CA11-C02943D87A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80816-1377-1AB7-F69A-C19A86B988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AA7AE6-0D6F-82F7-E5A4-3612A6B66C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E277BC-4E43-CF24-3D66-F94530CFF5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7A6574-52D7-E963-C4EC-E37A2557D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02E456-C87A-8B39-3FA2-C6CBE533D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8C7887-957D-642D-C745-CA1C7CF36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645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9FF89-A4C9-E852-9648-795F88872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B582D1-0029-6A0E-E618-584717648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950DF0-77D2-A109-7D32-83F0AD22A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1DCF39-EB73-B5DA-B3A4-90FDB59D7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09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4170C7-4A1E-83E5-36B3-971ECCA53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4F7D57-FC7C-2BF2-DFBB-49FB10A9C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91E3AF-F253-7272-5779-841431E85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241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5A111-47F7-3D1B-BD9B-60AEA8BEF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273EA-75AA-6B4B-9627-1371303BF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2A34A0-24B0-2152-CA6C-D4849F537A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AF53EC-17B8-5674-9B9E-BC8B7B71A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18C4E0-4BCD-1E6B-C93C-19B90345E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1ECD3-7FD3-15B2-8174-3DE8C33B9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517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5FDD1-06CD-9259-3D50-748F342E2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95199F-BF96-18D6-0D86-E43649DA7C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6022F7-BDB2-B98E-1568-678840946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240102-18F4-8B38-A36F-B96F5C4E0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E1196C-2004-6592-2F8B-3E3942A0B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3D2441-88A4-03CF-AE61-FD374D20E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223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D70585-80BB-9520-D0BC-C093F6860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573DE-F30C-0368-F347-DA4DF9AEF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692A5-8755-0818-F0C2-8C2C195DE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A63B5-0BA3-48BD-895E-38769CC28056}" type="datetimeFigureOut">
              <a:rPr lang="en-US" smtClean="0"/>
              <a:t>3/4/2025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F12857-A94B-04F7-98A7-7D64BF3CA8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83E83-1F3C-BCB5-7B6A-AB5635FE7D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A2440-05AE-4A5D-9A2B-7950CF48D9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60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D4893-2F1A-0511-738A-3FC6F82051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 IMMOVEABLE FAITH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125352-FE0A-152E-BB39-14FD2D24EF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Psalm 125</a:t>
            </a:r>
          </a:p>
        </p:txBody>
      </p:sp>
    </p:spTree>
    <p:extLst>
      <p:ext uri="{BB962C8B-B14F-4D97-AF65-F5344CB8AC3E}">
        <p14:creationId xmlns:p14="http://schemas.microsoft.com/office/powerpoint/2010/main" val="2566547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508DD-E606-FEA0-CC81-A4FF9CEEA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VIVID PICTURES OF IMMOVEABLE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87FF7E-BA4D-BB21-E533-67B3E0B1E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Mount Zion / Jerusalem</a:t>
            </a:r>
          </a:p>
          <a:p>
            <a:r>
              <a:rPr lang="en-US" dirty="0"/>
              <a:t>An Extended Scepter of an Evil King</a:t>
            </a:r>
          </a:p>
          <a:p>
            <a:r>
              <a:rPr lang="en-US" dirty="0"/>
              <a:t>Judgment Day</a:t>
            </a:r>
          </a:p>
        </p:txBody>
      </p:sp>
    </p:spTree>
    <p:extLst>
      <p:ext uri="{BB962C8B-B14F-4D97-AF65-F5344CB8AC3E}">
        <p14:creationId xmlns:p14="http://schemas.microsoft.com/office/powerpoint/2010/main" val="1853127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DA953-8E00-1E75-4EFD-53773653F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Mount Zion Faith of God’s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93C7B-FC45-28A6-B906-3094FEE033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Psalm is for the saved – “those who trust in the Lord.” </a:t>
            </a:r>
          </a:p>
          <a:p>
            <a:r>
              <a:rPr lang="en-US" dirty="0">
                <a:solidFill>
                  <a:srgbClr val="FF0000"/>
                </a:solidFill>
              </a:rPr>
              <a:t>Fix your faith on the forever fixed God! </a:t>
            </a:r>
          </a:p>
          <a:p>
            <a:r>
              <a:rPr lang="en-US" dirty="0"/>
              <a:t>God’s people </a:t>
            </a:r>
            <a:r>
              <a:rPr lang="en-US" u="sng" dirty="0"/>
              <a:t>trust</a:t>
            </a:r>
            <a:r>
              <a:rPr lang="en-US" dirty="0"/>
              <a:t> in Him, and He </a:t>
            </a:r>
            <a:r>
              <a:rPr lang="en-US" u="sng" dirty="0"/>
              <a:t>surrounds</a:t>
            </a:r>
            <a:r>
              <a:rPr lang="en-US" dirty="0"/>
              <a:t> them.</a:t>
            </a:r>
          </a:p>
          <a:p>
            <a:r>
              <a:rPr lang="en-US" dirty="0"/>
              <a:t>God </a:t>
            </a:r>
            <a:r>
              <a:rPr lang="en-US" b="1" dirty="0"/>
              <a:t>saves</a:t>
            </a:r>
            <a:r>
              <a:rPr lang="en-US" dirty="0"/>
              <a:t> us by grace through faith, and </a:t>
            </a:r>
            <a:r>
              <a:rPr lang="en-US" b="1" dirty="0"/>
              <a:t>preserves</a:t>
            </a:r>
            <a:r>
              <a:rPr lang="en-US" dirty="0"/>
              <a:t> us by grace through faith. </a:t>
            </a:r>
          </a:p>
        </p:txBody>
      </p:sp>
    </p:spTree>
    <p:extLst>
      <p:ext uri="{BB962C8B-B14F-4D97-AF65-F5344CB8AC3E}">
        <p14:creationId xmlns:p14="http://schemas.microsoft.com/office/powerpoint/2010/main" val="154237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507D6-7F51-EDA4-45FF-3C33FC5A3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INVINCIBLE PROMISE (v.3)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53DBB-3C31-AD4C-0ECD-3ACD44936A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Immoveable faith clings to the invincible promises of God. </a:t>
            </a:r>
          </a:p>
          <a:p>
            <a:r>
              <a:rPr lang="en-US" dirty="0"/>
              <a:t>This promise points to the ultimate “rest” of the believer, not to the temporary realities of wicked rulers. </a:t>
            </a:r>
          </a:p>
          <a:p>
            <a:r>
              <a:rPr lang="en-US" dirty="0"/>
              <a:t>Like Abraham, we’re “looking to the city that has foundations, whose designer and builder is God” (Heb 11:10).</a:t>
            </a:r>
          </a:p>
          <a:p>
            <a:r>
              <a:rPr lang="en-US" dirty="0"/>
              <a:t>“The righteous shall never be removed, but the wicked will not dwell in the land” (Prov 10:30).  </a:t>
            </a:r>
          </a:p>
        </p:txBody>
      </p:sp>
    </p:spTree>
    <p:extLst>
      <p:ext uri="{BB962C8B-B14F-4D97-AF65-F5344CB8AC3E}">
        <p14:creationId xmlns:p14="http://schemas.microsoft.com/office/powerpoint/2010/main" val="287894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A85C0-46BC-92AE-7798-2951FDF8F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 Lead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3D671-D7AC-128B-40B2-A4AB6258A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Leaders (political or spiritual) are always leading people toward God or away from God. </a:t>
            </a:r>
          </a:p>
          <a:p>
            <a:r>
              <a:rPr lang="en-US" dirty="0"/>
              <a:t>We must pray, “Lead us not into temptation, but deliver us from evil.”</a:t>
            </a:r>
          </a:p>
          <a:p>
            <a:r>
              <a:rPr lang="en-US" dirty="0"/>
              <a:t>We must “take no part in the unfruitful works of darkness, but instead expose them” (Eph 5:11). </a:t>
            </a:r>
          </a:p>
          <a:p>
            <a:r>
              <a:rPr lang="en-US" dirty="0"/>
              <a:t>“No man ever perished who lived and died fighting against sin. Fight on Christian hero. The victory shall be thine at last” (Wm Plumer). </a:t>
            </a:r>
          </a:p>
        </p:txBody>
      </p:sp>
    </p:spTree>
    <p:extLst>
      <p:ext uri="{BB962C8B-B14F-4D97-AF65-F5344CB8AC3E}">
        <p14:creationId xmlns:p14="http://schemas.microsoft.com/office/powerpoint/2010/main" val="382636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3C31D-EF38-2D99-A644-2BCD1C09E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INDELIBLE HOPE (vv. 4-5)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AF98A-126A-8E66-5AA5-3FA09C3F7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An immoveable faith is anchored to an indelible hope </a:t>
            </a:r>
            <a:r>
              <a:rPr lang="en-US" dirty="0"/>
              <a:t>– that the Judge of all the earth will do rightly! </a:t>
            </a:r>
          </a:p>
          <a:p>
            <a:r>
              <a:rPr lang="en-US" dirty="0"/>
              <a:t>The “righteous” and “good” and “upright in heart” are “those who trust in the Lord.” </a:t>
            </a:r>
          </a:p>
          <a:p>
            <a:r>
              <a:rPr lang="en-US" b="1" dirty="0">
                <a:solidFill>
                  <a:srgbClr val="7030A0"/>
                </a:solidFill>
              </a:rPr>
              <a:t>Where faith takes root, faith bears fruit!  </a:t>
            </a:r>
          </a:p>
          <a:p>
            <a:r>
              <a:rPr lang="en-US" dirty="0"/>
              <a:t>When God saves a sinner, He </a:t>
            </a:r>
            <a:r>
              <a:rPr lang="en-US" u="sng" dirty="0"/>
              <a:t>declares</a:t>
            </a:r>
            <a:r>
              <a:rPr lang="en-US" dirty="0"/>
              <a:t> him righteous in Christ, then sets about to </a:t>
            </a:r>
            <a:r>
              <a:rPr lang="en-US" u="sng" dirty="0"/>
              <a:t>make</a:t>
            </a:r>
            <a:r>
              <a:rPr lang="en-US" dirty="0"/>
              <a:t> him righteous like Christ.</a:t>
            </a:r>
          </a:p>
          <a:p>
            <a:r>
              <a:rPr lang="en-US" dirty="0"/>
              <a:t>Indelible Hope – </a:t>
            </a:r>
            <a:r>
              <a:rPr lang="en-US" b="1" dirty="0"/>
              <a:t>Romans 8:28-29</a:t>
            </a:r>
          </a:p>
        </p:txBody>
      </p:sp>
    </p:spTree>
    <p:extLst>
      <p:ext uri="{BB962C8B-B14F-4D97-AF65-F5344CB8AC3E}">
        <p14:creationId xmlns:p14="http://schemas.microsoft.com/office/powerpoint/2010/main" val="382950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7AC91-CE63-F3C1-7355-5069E7DD8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C4D39-871E-E733-80AB-660CDF8740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Hypocrites will be led away with evildoers </a:t>
            </a:r>
            <a:r>
              <a:rPr lang="en-US" dirty="0"/>
              <a:t>– </a:t>
            </a:r>
            <a:r>
              <a:rPr lang="en-US" i="1" dirty="0"/>
              <a:t>“Those who turn aside to their crooked ways, the Lord will lead away with evildoers.” </a:t>
            </a:r>
          </a:p>
          <a:p>
            <a:r>
              <a:rPr lang="en-US" dirty="0"/>
              <a:t>Jesus said “many” professing believers will be self-deceived on Judgment Day (Matt 7:21-23). </a:t>
            </a:r>
          </a:p>
          <a:p>
            <a:r>
              <a:rPr lang="en-US" dirty="0"/>
              <a:t>Jesus will separate sheep from goats (Matt 25:31ff), wheat from tares (Matt 13:24ff).  </a:t>
            </a:r>
          </a:p>
        </p:txBody>
      </p:sp>
    </p:spTree>
    <p:extLst>
      <p:ext uri="{BB962C8B-B14F-4D97-AF65-F5344CB8AC3E}">
        <p14:creationId xmlns:p14="http://schemas.microsoft.com/office/powerpoint/2010/main" val="1207932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A6CA4-7224-A00E-B57A-FDB6049BF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Peace be Upon Israel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E22D4-A10F-2A1B-1139-11D226FDE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u="sng" dirty="0"/>
              <a:t>Prayer</a:t>
            </a:r>
            <a:r>
              <a:rPr lang="en-US" dirty="0"/>
              <a:t> and a </a:t>
            </a:r>
            <a:r>
              <a:rPr lang="en-US" u="sng" dirty="0"/>
              <a:t>Promise</a:t>
            </a:r>
            <a:r>
              <a:rPr lang="en-US" dirty="0"/>
              <a:t>. </a:t>
            </a:r>
          </a:p>
          <a:p>
            <a:r>
              <a:rPr lang="en-US" dirty="0"/>
              <a:t>Fulfilled in Christ and His people (Gal 6:16). </a:t>
            </a:r>
          </a:p>
          <a:p>
            <a:r>
              <a:rPr lang="en-US" dirty="0">
                <a:solidFill>
                  <a:srgbClr val="FF0000"/>
                </a:solidFill>
              </a:rPr>
              <a:t>Fix your faith in the forever fixed God </a:t>
            </a:r>
            <a:r>
              <a:rPr lang="en-US" dirty="0"/>
              <a:t>(Heb 12:18-29). </a:t>
            </a:r>
          </a:p>
        </p:txBody>
      </p:sp>
    </p:spTree>
    <p:extLst>
      <p:ext uri="{BB962C8B-B14F-4D97-AF65-F5344CB8AC3E}">
        <p14:creationId xmlns:p14="http://schemas.microsoft.com/office/powerpoint/2010/main" val="2810214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435</Words>
  <Application>Microsoft Office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AN IMMOVEABLE FAITH</vt:lpstr>
      <vt:lpstr>VIVID PICTURES OF IMMOVEABLE FAITH</vt:lpstr>
      <vt:lpstr>Mount Zion Faith of God’s People</vt:lpstr>
      <vt:lpstr>INVINCIBLE PROMISE (v.3)</vt:lpstr>
      <vt:lpstr>Leaders Lead</vt:lpstr>
      <vt:lpstr>INDELIBLE HOPE (vv. 4-5)</vt:lpstr>
      <vt:lpstr>A Warning</vt:lpstr>
      <vt:lpstr>Peace be Upon Israel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2025-03-04T14:29:08Z</dcterms:created>
  <dcterms:modified xsi:type="dcterms:W3CDTF">2025-03-04T14:29:10Z</dcterms:modified>
</cp:coreProperties>
</file>