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08266-3AA8-262C-D8F6-A20558C56C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DCCD0A-F305-E40C-6D25-EBADC63ADF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0978C4-071C-2460-F727-C8E2E3CDA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89B4E1-6F78-F8DE-A624-7F6266115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1E7A4-E1FA-49B0-DEB6-32667A0B0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60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034D-2D68-73C2-FC42-B3D2584B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216439-8E38-FDE3-66D4-5E9B33EC90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94E60-E941-4506-3743-008170CEA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52A50-8211-65D3-09D9-F4C0C637E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3778-8879-76EE-300D-7054ED641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110F2F-AF06-B3BF-7DB8-63BA5FAD96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B313A2-C79C-2946-AFFA-F464B6774D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AE2C7-2298-9742-1534-B194E7863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7F488-C1E8-773B-0AD2-1A434503C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39AF5-1FC8-B91E-BECC-669D5713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5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AA8A8-E8BA-316F-1568-D03A2464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B4C46-A071-0964-F19B-25DB3975B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50AD3-4B8C-681A-AA71-F9C8019F5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F4448-0F74-1120-0907-9127D40F5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C81259-2FC5-949C-50A0-F1D1E5C9A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8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E5FC6-CE9A-C65F-8A89-E209FB67B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9F046-D9FA-7801-775E-6B5B4A80B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A83A7-7076-1C6C-FAD1-CB26DB9BF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D3C0B-0083-D038-5AB8-45807BFEB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FC61A-1235-19B2-0E35-B69989074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3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B0C4A-D369-A2A3-FD71-485BEACCA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E5B2D-9CB3-188F-84D0-CD252B403A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EBD6D0-DF25-5A25-0C65-43F27AE558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A5615-C298-E97A-2318-70CE304C2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974124-3458-014D-C6FD-0B3703DF6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6012A-93E0-A178-F180-2CD0835AC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74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1C3C3-6471-13F2-FE86-4FD825278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80F86E-7350-C936-A74F-3AF6FE6D1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F26A2-44B3-253D-90C8-3F6F9480FA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39732C-CAA2-095F-857D-41E5469359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6ED66E-29C3-CE84-6491-5A37D7C3DB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22A81F-5FE9-C27C-6C43-1970EF367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AE6D3-14DE-3226-2DF5-E36B38674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FCF307-72D1-1830-5088-78070E34F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D5568-1CD9-C58C-AB56-14539B2B9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9262DA-CA9A-8A20-DA2D-FC57B661B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0AB495-AF2D-93CC-77D9-3E9CB98AA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A21184-2AA6-365B-4E98-9EAC3EF41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25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C2116B-D97B-1797-C823-4C6EE40A2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CB9F96-09D6-9F31-F079-0110DAF79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118C3-6A7D-58F3-78DC-297A62247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109AA-EB84-BB4C-5D9F-BF3174505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DF800-0973-6EDB-781D-175FDEEED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CA2AE9-CFD4-2A9F-3F03-AB8D520D8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F5FC0-BE2A-68EF-324C-9828FE472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27C78-EB7A-C3D6-1E90-16CA6EF49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6AD597-001E-D007-D27C-66649E05A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11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87F17-97DE-D48B-E83D-A3CCBB7F0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5514A-C2B4-B251-4862-3B16E85F55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FA7A73-8686-3DEF-4E49-40068EA26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E62748-42C2-8854-B36C-EFE1AD664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E2D0A-1281-A973-883A-ACA997918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C1CE1C-20A3-020E-A2CC-DEAC9830F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9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E499EF-20D6-48C2-8CF6-62524C7EC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3BE52-0ADF-8610-D8F3-2CC698FA0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A546F-E165-8156-6521-C06EF6D5C5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BA2A9-0ED2-497E-9A54-43E2633237B2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8C124-0AFA-CEF0-301C-CAA70F249C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92D3B4-4E2A-C993-50B2-0C419BD72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B7775-F352-447F-97AD-B10F8F93C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8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39DF1-A16B-D237-6F90-9295341025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OF REVIVAL AND RESTORATION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DE19A5-2506-B29B-E6DA-C46756CC2F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126</a:t>
            </a:r>
          </a:p>
        </p:txBody>
      </p:sp>
    </p:spTree>
    <p:extLst>
      <p:ext uri="{BB962C8B-B14F-4D97-AF65-F5344CB8AC3E}">
        <p14:creationId xmlns:p14="http://schemas.microsoft.com/office/powerpoint/2010/main" val="172463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6421D-4486-EB42-773E-4E8D21BFD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Revival is of the Lord!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01B87-F865-73C7-9B78-59F759BEE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Revive</a:t>
            </a:r>
            <a:r>
              <a:rPr lang="en-US" dirty="0"/>
              <a:t> – to bring to life again.</a:t>
            </a:r>
          </a:p>
          <a:p>
            <a:r>
              <a:rPr lang="en-US" dirty="0">
                <a:solidFill>
                  <a:srgbClr val="FF0000"/>
                </a:solidFill>
              </a:rPr>
              <a:t>Restore</a:t>
            </a:r>
            <a:r>
              <a:rPr lang="en-US" dirty="0"/>
              <a:t> – to repair what is broken</a:t>
            </a:r>
          </a:p>
          <a:p>
            <a:r>
              <a:rPr lang="en-US" dirty="0"/>
              <a:t>The name of </a:t>
            </a:r>
            <a:r>
              <a:rPr lang="en-US" i="1" dirty="0"/>
              <a:t>Yahweh is </a:t>
            </a:r>
            <a:r>
              <a:rPr lang="en-US" dirty="0"/>
              <a:t>written 4x in 4 verses – </a:t>
            </a:r>
            <a:r>
              <a:rPr lang="en-US" dirty="0">
                <a:solidFill>
                  <a:srgbClr val="FF0000"/>
                </a:solidFill>
              </a:rPr>
              <a:t>God alone can revive and restore. </a:t>
            </a:r>
          </a:p>
        </p:txBody>
      </p:sp>
    </p:spTree>
    <p:extLst>
      <p:ext uri="{BB962C8B-B14F-4D97-AF65-F5344CB8AC3E}">
        <p14:creationId xmlns:p14="http://schemas.microsoft.com/office/powerpoint/2010/main" val="1938222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BA2F5-7DCC-EA38-DE3B-62ACD3C79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LONG FOR REVIVAL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18A88-8C27-F5C9-6259-FD5AFD746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Look Back </a:t>
            </a:r>
            <a:r>
              <a:rPr lang="en-US" dirty="0"/>
              <a:t>(vv. 1-3). 									›The psalmist celebrates God’s </a:t>
            </a:r>
            <a:r>
              <a:rPr lang="en-US">
                <a:solidFill>
                  <a:srgbClr val="FF0000"/>
                </a:solidFill>
              </a:rPr>
              <a:t>past</a:t>
            </a:r>
            <a:r>
              <a:rPr lang="en-US"/>
              <a:t> restoration of Zion. </a:t>
            </a:r>
            <a:r>
              <a:rPr lang="en-US" dirty="0"/>
              <a:t>				›Notice the “then” after God’s “when.” 					›</a:t>
            </a:r>
            <a:r>
              <a:rPr lang="en-US" dirty="0">
                <a:solidFill>
                  <a:srgbClr val="FF0000"/>
                </a:solidFill>
              </a:rPr>
              <a:t>Great Joy </a:t>
            </a:r>
            <a:r>
              <a:rPr lang="en-US" dirty="0"/>
              <a:t>and God’s </a:t>
            </a:r>
            <a:r>
              <a:rPr lang="en-US" dirty="0">
                <a:solidFill>
                  <a:srgbClr val="FF0000"/>
                </a:solidFill>
              </a:rPr>
              <a:t>Global Glory</a:t>
            </a:r>
            <a:r>
              <a:rPr lang="en-US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581581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BCFA7-EA9E-8425-22E2-39E083E37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A410D-20D8-DE7D-81F7-976C1FA7A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God restores His redeemed people for their great joy and His global glory!</a:t>
            </a:r>
          </a:p>
        </p:txBody>
      </p:sp>
    </p:spTree>
    <p:extLst>
      <p:ext uri="{BB962C8B-B14F-4D97-AF65-F5344CB8AC3E}">
        <p14:creationId xmlns:p14="http://schemas.microsoft.com/office/powerpoint/2010/main" val="2282486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9B7F7-941D-01AB-7BE7-DDCDA2D82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19877-28FB-C3D1-5D11-7E6D1BB1D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LONG FOR REVIVAL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545E6-AD31-3C58-D57F-937ED91D2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Look Back (vv. 1-3). 	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Look Up (v. 4). 										›Those who have been revived want more of it! 				›Pray for </a:t>
            </a:r>
            <a:r>
              <a:rPr lang="en-US" dirty="0">
                <a:solidFill>
                  <a:srgbClr val="FF0000"/>
                </a:solidFill>
              </a:rPr>
              <a:t>sudden salvation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rushing restoration</a:t>
            </a:r>
            <a:r>
              <a:rPr lang="en-US" dirty="0"/>
              <a:t>. 			›Revivals typically don’t last very long. 							</a:t>
            </a:r>
          </a:p>
        </p:txBody>
      </p:sp>
    </p:spTree>
    <p:extLst>
      <p:ext uri="{BB962C8B-B14F-4D97-AF65-F5344CB8AC3E}">
        <p14:creationId xmlns:p14="http://schemas.microsoft.com/office/powerpoint/2010/main" val="360651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EAFA0-ED4C-39B6-E6AC-26F49175D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5F625-1D28-A99E-34C6-BCF0848A2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LONG FOR REVIVAL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B3D11-7B3D-05D3-3286-A97BE7032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Look Back (vv. 1-3). 	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Look Up (v. 4). 		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Look Ahead (vv. 5-6).									›Striking </a:t>
            </a:r>
            <a:r>
              <a:rPr lang="en-US" b="1" dirty="0"/>
              <a:t>contrast</a:t>
            </a:r>
            <a:r>
              <a:rPr lang="en-US" dirty="0"/>
              <a:t> between v. 4 and vv. 5-6. 					›What if truly revived people learn to </a:t>
            </a:r>
            <a:r>
              <a:rPr lang="en-US" dirty="0">
                <a:solidFill>
                  <a:srgbClr val="FF0000"/>
                </a:solidFill>
              </a:rPr>
              <a:t>plod</a:t>
            </a:r>
            <a:r>
              <a:rPr lang="en-US" dirty="0"/>
              <a:t>? To </a:t>
            </a:r>
            <a:r>
              <a:rPr lang="en-US" dirty="0">
                <a:solidFill>
                  <a:srgbClr val="FF0000"/>
                </a:solidFill>
              </a:rPr>
              <a:t>sow steadily</a:t>
            </a:r>
            <a:r>
              <a:rPr lang="en-US" dirty="0"/>
              <a:t>?		›Ultimate Revival awaits the next age.  							</a:t>
            </a:r>
          </a:p>
        </p:txBody>
      </p:sp>
    </p:spTree>
    <p:extLst>
      <p:ext uri="{BB962C8B-B14F-4D97-AF65-F5344CB8AC3E}">
        <p14:creationId xmlns:p14="http://schemas.microsoft.com/office/powerpoint/2010/main" val="14747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26DB3-E6C9-708B-60D0-0D4DE8942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SLOW, SORROWFUL SOWING LEADS TO JOY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B914B-ED9B-DF8E-A328-01A796F26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John 4:34-42; 12:23-26; 16:16-22; 20:19-23; 21:4-14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“It is almost as if the desert is at first watered with tears and rains follow” (Konrad Schaefer).</a:t>
            </a:r>
          </a:p>
          <a:p>
            <a:pPr marL="0" indent="0" algn="ctr">
              <a:buNone/>
            </a:pPr>
            <a:r>
              <a:rPr lang="en-US" dirty="0"/>
              <a:t>“Blessed are those who mourn, for they shall be comforted” (Matt 5:4).</a:t>
            </a:r>
          </a:p>
          <a:p>
            <a:pPr marL="0" indent="0" algn="ctr">
              <a:buNone/>
            </a:pPr>
            <a:r>
              <a:rPr lang="en-US" dirty="0"/>
              <a:t>“A broken and contrite heart, O God, You will not despise” (Ps 51:17).</a:t>
            </a:r>
          </a:p>
          <a:p>
            <a:pPr marL="0" indent="0" algn="ctr">
              <a:buNone/>
            </a:pPr>
            <a:r>
              <a:rPr lang="en-US" dirty="0"/>
              <a:t>“Winners of souls are first weepers for souls” (C.H. Spurgeon). </a:t>
            </a:r>
          </a:p>
        </p:txBody>
      </p:sp>
    </p:spTree>
    <p:extLst>
      <p:ext uri="{BB962C8B-B14F-4D97-AF65-F5344CB8AC3E}">
        <p14:creationId xmlns:p14="http://schemas.microsoft.com/office/powerpoint/2010/main" val="202124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C12AF2-65C3-4A30-6CA0-718178089331}"/>
              </a:ext>
            </a:extLst>
          </p:cNvPr>
          <p:cNvSpPr txBox="1"/>
          <p:nvPr/>
        </p:nvSpPr>
        <p:spPr>
          <a:xfrm>
            <a:off x="3048000" y="672577"/>
            <a:ext cx="6096000" cy="5721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cannot tell why he, whom angels worship,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should set his love upon the sons of men,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why, as Shepherd, he should seek the wanderers,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bring them back, they know not how or when.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this I know, that he was born of Mary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Bethl'em's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manger was his only home,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that he lived at Nazareth and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laboured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so the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Saviour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Saviour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world, is come.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cannot tell how silently he suffered,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with his peace he graced this place of tears,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how his heart upon the cross was broken,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crown of pain to three and thirty years.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this I know, he heals the broken-hearted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stays our sin and calms our lurking fear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lifts the burden from the heavy laden;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still the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Saviour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Saviour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world is here.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255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DEE8B93-FB69-A9FB-FB19-E8A8AB42B30E}"/>
              </a:ext>
            </a:extLst>
          </p:cNvPr>
          <p:cNvSpPr txBox="1"/>
          <p:nvPr/>
        </p:nvSpPr>
        <p:spPr>
          <a:xfrm>
            <a:off x="3048000" y="527215"/>
            <a:ext cx="6096000" cy="5721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cannot tell how he will win the nations,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he will claim his earthly heritage,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satisfy the needs and aspirations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east and west, of sinner and of sage.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this I know, all flesh shall see his glory,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he shall reap the harvest he has sown,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some glad day his sun will shine in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splendour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he the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Saviour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Saviour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world, is known.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cannot tell how all the lands shall worship,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at his bidding every storm is stilled,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who can say how great the jubilation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every heart with love and joy is filled.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this I know, the skies will thrill with rapture,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myriad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myriad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human voices sing,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earth to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heav'n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and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heav'n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earth, will answer,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'at last the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Saviour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Saviour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the world, is King!’</a:t>
            </a: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-Hymn “I Cannot Tell” by W.Y. Fullerton </a:t>
            </a:r>
          </a:p>
        </p:txBody>
      </p:sp>
    </p:spTree>
    <p:extLst>
      <p:ext uri="{BB962C8B-B14F-4D97-AF65-F5344CB8AC3E}">
        <p14:creationId xmlns:p14="http://schemas.microsoft.com/office/powerpoint/2010/main" val="1080911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748</Words>
  <Application>Microsoft Office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OF REVIVAL AND RESTORATION</vt:lpstr>
      <vt:lpstr>Revival is of the Lord!</vt:lpstr>
      <vt:lpstr>IF YOU LONG FOR REVIVAL . . . </vt:lpstr>
      <vt:lpstr>THE POINT</vt:lpstr>
      <vt:lpstr>IF YOU LONG FOR REVIVAL . . . </vt:lpstr>
      <vt:lpstr>IF YOU LONG FOR REVIVAL . . . </vt:lpstr>
      <vt:lpstr>SLOW, SORROWFUL SOWING LEADS TO JOY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2025-03-11T13:10:47Z</dcterms:created>
  <dcterms:modified xsi:type="dcterms:W3CDTF">2025-03-11T13:36:08Z</dcterms:modified>
</cp:coreProperties>
</file>