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AB5D2-9C09-F551-4E2C-FF0E849E6A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0FF95D-4E73-CD22-E60F-3739C9A77A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1514AB-0A41-79F3-EBB2-67623B074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804E-4186-46CD-8E8A-5DB272E8F090}" type="datetimeFigureOut">
              <a:rPr lang="en-US" smtClean="0"/>
              <a:t>3/18/2025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DAB115-4EF2-D345-DDF4-10FC2CBB9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FC409-F275-0BD4-5622-8F33D4CB4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FB8F9-C794-4B8E-9334-7E150FE60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081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F973D-E30A-62AE-B0C9-C05E7EB43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ECC441-E758-CC3B-DFC9-605F3D478D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BE4744-F9EB-ED29-75CE-E647E592D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804E-4186-46CD-8E8A-5DB272E8F090}" type="datetimeFigureOut">
              <a:rPr lang="en-US" smtClean="0"/>
              <a:t>3/18/2025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1786AC-AEE1-FAA4-B6D5-8AABA301B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081A20-5A66-AA3D-6F80-1F06AF907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FB8F9-C794-4B8E-9334-7E150FE60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460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89E430-1DB5-9129-1829-BD17607C0B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AFEE87-EA87-6F74-BCDA-885BDE3C02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DCD18A-DB72-CADE-D918-5E5CBB807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804E-4186-46CD-8E8A-5DB272E8F090}" type="datetimeFigureOut">
              <a:rPr lang="en-US" smtClean="0"/>
              <a:t>3/18/2025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FD00B3-96B1-96A0-665A-CB1901C42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FB955F-308F-0F2C-2184-5991CA046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FB8F9-C794-4B8E-9334-7E150FE60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26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A4F11-DD38-2404-7524-38E3978D2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0609E2-F359-7747-26D7-340A3019DA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0CD205-AB48-D8AE-510D-4A14374B8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804E-4186-46CD-8E8A-5DB272E8F090}" type="datetimeFigureOut">
              <a:rPr lang="en-US" smtClean="0"/>
              <a:t>3/18/2025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B1BCE-933D-5B5A-1A97-D1C26ED97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AE1A84-9704-66E6-44D4-CA10C4729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FB8F9-C794-4B8E-9334-7E150FE60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743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BE772-FF40-11D4-D2FD-88B514ABE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B2FED-BF84-8762-1215-350F42E9B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C007DF-11DB-DBDC-CDCA-4CF89B9BA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804E-4186-46CD-8E8A-5DB272E8F090}" type="datetimeFigureOut">
              <a:rPr lang="en-US" smtClean="0"/>
              <a:t>3/18/2025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2E387-74E6-3130-393E-4BC474DD1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28954-08FA-87EF-FACB-59DD8A77F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FB8F9-C794-4B8E-9334-7E150FE60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80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898F9-D8CD-872F-458B-3B7931B01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AAD32-D64A-D094-3042-19FA25E952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2DAA09-7FD5-5CBF-F014-CCD9C47BEF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487FCF-8709-9C93-A1C4-EDDA3C4C9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804E-4186-46CD-8E8A-5DB272E8F090}" type="datetimeFigureOut">
              <a:rPr lang="en-US" smtClean="0"/>
              <a:t>3/18/2025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9A8C3A-024B-6B69-16A5-0EFC50103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D84F37-1147-D11D-8A5F-D63B594BF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FB8F9-C794-4B8E-9334-7E150FE60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4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6C31C-96E9-E3EC-BE25-F06C49394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3CB6C9-CAB5-D4F8-EEB0-12B136A4DD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52F891-1E8F-7857-72D2-30AE7562BF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A5DF8B-25C4-2307-9BFA-B8E0760C72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5BDAB6-B87E-D420-E6B5-EA1CB28775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B0C9C1-04D2-72DD-2DA2-9F71902CB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804E-4186-46CD-8E8A-5DB272E8F090}" type="datetimeFigureOut">
              <a:rPr lang="en-US" smtClean="0"/>
              <a:t>3/18/2025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F8918D-21AD-14EC-FF0D-99C28C7A0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2DE527-0B12-D677-C4A5-C55972DB6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FB8F9-C794-4B8E-9334-7E150FE60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394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7C0B93-BADD-9CDD-D02C-7C2885C0C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E91616-667E-3A69-E2CF-0AF7519E8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804E-4186-46CD-8E8A-5DB272E8F090}" type="datetimeFigureOut">
              <a:rPr lang="en-US" smtClean="0"/>
              <a:t>3/18/2025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8CB714-FA62-BBA1-B316-9F065B492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923DFA-77AF-BEE4-35C5-82465DDA0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FB8F9-C794-4B8E-9334-7E150FE60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906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9906F5-B125-75E3-F704-629221E55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804E-4186-46CD-8E8A-5DB272E8F090}" type="datetimeFigureOut">
              <a:rPr lang="en-US" smtClean="0"/>
              <a:t>3/18/2025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B478E7-C5DD-82C9-A676-8CC28E205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6B8701-CE2B-5ED2-43DB-3FB12ADCA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FB8F9-C794-4B8E-9334-7E150FE60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639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008EF-3C77-A026-5688-CA8D718B3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18728F-C3C3-7B85-E765-B3CD7232D9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FD8651-0988-2C73-6E26-7A5CF294F2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D65B72-06C7-8B0F-A7F1-434EDF8EA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804E-4186-46CD-8E8A-5DB272E8F090}" type="datetimeFigureOut">
              <a:rPr lang="en-US" smtClean="0"/>
              <a:t>3/18/2025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02E80F-1DB4-3B53-BF04-F85F763DA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BD8D90-1FDA-F617-8C79-1459926E8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FB8F9-C794-4B8E-9334-7E150FE60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51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B34B4-8B91-C850-99C5-9A9B78CDD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2244B6-0B35-DC4D-CD88-9D47550F9D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F929CC-B2EC-3168-F0FE-F72A757DEF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9B92DE-F05F-A2C8-5B8E-39D45C8C1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804E-4186-46CD-8E8A-5DB272E8F090}" type="datetimeFigureOut">
              <a:rPr lang="en-US" smtClean="0"/>
              <a:t>3/18/2025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80ED88-D74E-4107-C8BF-82BAA5F17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7FBA1A-6F3C-1A3E-B08C-202218260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FB8F9-C794-4B8E-9334-7E150FE60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663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48DC9D-1667-2E6F-54D3-C24B9D875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988C0D-C1FA-9A8C-4BA2-02898B201A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5ED2D7-6F76-4DCC-FF1B-3F70509B76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5804E-4186-46CD-8E8A-5DB272E8F090}" type="datetimeFigureOut">
              <a:rPr lang="en-US" smtClean="0"/>
              <a:t>3/18/2025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56D27B-B109-C448-9BAC-4A6D16D49C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1F27B0-EF2F-A311-1116-05E690EBDF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FB8F9-C794-4B8E-9334-7E150FE60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84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39BE0-4C2C-D2BA-2711-BEBC81E177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FRUITFUL LIFE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E24C21-B946-980F-582A-65A56EF36F5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Psalm 127</a:t>
            </a:r>
          </a:p>
        </p:txBody>
      </p:sp>
    </p:spTree>
    <p:extLst>
      <p:ext uri="{BB962C8B-B14F-4D97-AF65-F5344CB8AC3E}">
        <p14:creationId xmlns:p14="http://schemas.microsoft.com/office/powerpoint/2010/main" val="3228855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A2776-E924-22B8-344C-B3BA8B1FB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Home Under Attack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149C3F-52F6-515A-89BB-EFEB3654DD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American Society endorses Homosexuality and so-called “Gay Marriage.”</a:t>
            </a:r>
          </a:p>
          <a:p>
            <a:r>
              <a:rPr lang="en-US" dirty="0"/>
              <a:t>American Society expects sex before and outside of marriage.</a:t>
            </a:r>
          </a:p>
          <a:p>
            <a:r>
              <a:rPr lang="en-US" dirty="0"/>
              <a:t>American Society embraces radical birth control measures up to and including abortion. </a:t>
            </a:r>
          </a:p>
          <a:p>
            <a:r>
              <a:rPr lang="en-US" dirty="0"/>
              <a:t>The Boy Scouts now allow girls and the Girl Scouts support Planned Parenthood. </a:t>
            </a:r>
          </a:p>
        </p:txBody>
      </p:sp>
    </p:spTree>
    <p:extLst>
      <p:ext uri="{BB962C8B-B14F-4D97-AF65-F5344CB8AC3E}">
        <p14:creationId xmlns:p14="http://schemas.microsoft.com/office/powerpoint/2010/main" val="1347227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2146C-8943-9697-CB95-EDD78DCDD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ARGUMENT OF PSALM 127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F9A7A-DF9A-F2F4-06E9-728703F563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Only the life of faith is fruitful. </a:t>
            </a:r>
          </a:p>
        </p:txBody>
      </p:sp>
    </p:spTree>
    <p:extLst>
      <p:ext uri="{BB962C8B-B14F-4D97-AF65-F5344CB8AC3E}">
        <p14:creationId xmlns:p14="http://schemas.microsoft.com/office/powerpoint/2010/main" val="70743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15877-3D18-895D-553F-9A5196CDE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Only the Life of Faith is Fruitful . . 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E90497-FBF9-3A4A-0D16-22E476C64D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Because only God is Sovereign (vv. 1-2). 																	›Laziness is not endorsed (Prov 6:6; 2 Thess 3:10).				›Apart from faith, our labor is futile (Col 3:23). 		</a:t>
            </a:r>
          </a:p>
        </p:txBody>
      </p:sp>
    </p:spTree>
    <p:extLst>
      <p:ext uri="{BB962C8B-B14F-4D97-AF65-F5344CB8AC3E}">
        <p14:creationId xmlns:p14="http://schemas.microsoft.com/office/powerpoint/2010/main" val="286259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1A28D-D766-4E24-DEC8-DE2DEEC6B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Faith . . 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192249-9230-063A-D6A0-A85B100206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Acknowledges human frailty and God’s strength. 																“Remember the Lord your God, for it is He who gives you power to get wealth” (</a:t>
            </a:r>
            <a:r>
              <a:rPr lang="en-US" dirty="0" err="1"/>
              <a:t>Deut</a:t>
            </a:r>
            <a:r>
              <a:rPr lang="en-US" dirty="0"/>
              <a:t> 8:18). 								›Workaholism stems from pride, desire to control life, desire for reputation or respect. 									›The word “anxious toil” is first used in Genesis 3:16-17. </a:t>
            </a:r>
          </a:p>
          <a:p>
            <a:r>
              <a:rPr lang="en-US" dirty="0"/>
              <a:t>Acknowledges the curse and longs for God’s rest. 															›Faith honors the Sabbath principle. 						›Sleeping is an act of faith (Ps 121:4; Mark 4:26-27). </a:t>
            </a:r>
          </a:p>
        </p:txBody>
      </p:sp>
    </p:spTree>
    <p:extLst>
      <p:ext uri="{BB962C8B-B14F-4D97-AF65-F5344CB8AC3E}">
        <p14:creationId xmlns:p14="http://schemas.microsoft.com/office/powerpoint/2010/main" val="3233918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EC23C0-9BD4-9BCF-BD66-A70D580446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1947C-D31F-75D5-DC68-CD37974B3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Only the Life of Faith is Fruitful . . 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6876FD-7DF8-CEBC-1848-19348FDD83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Because only God is Sovereign (vv. 1-2). 		</a:t>
            </a:r>
          </a:p>
          <a:p>
            <a:r>
              <a:rPr lang="en-US" dirty="0"/>
              <a:t>Because God is a Gracious Father (vv. 3-5). 																›We must recover God’s view of children! 																</a:t>
            </a:r>
          </a:p>
        </p:txBody>
      </p:sp>
    </p:spTree>
    <p:extLst>
      <p:ext uri="{BB962C8B-B14F-4D97-AF65-F5344CB8AC3E}">
        <p14:creationId xmlns:p14="http://schemas.microsoft.com/office/powerpoint/2010/main" val="1542842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928BE-F8AF-BDF3-ECD3-566C94964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GOD’S VIEW OF CHILDREN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8ACD78-6C86-40DA-6289-020FC9FED8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God gives children as </a:t>
            </a:r>
            <a:r>
              <a:rPr lang="en-US" b="1" u="sng" dirty="0"/>
              <a:t>gifts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to be treasured </a:t>
            </a:r>
            <a:r>
              <a:rPr lang="en-US" dirty="0"/>
              <a:t>(v. 3).															“Heritage” is inheritance / legacy language. 					“Reward” means prize or treasure.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God gives children as </a:t>
            </a:r>
            <a:r>
              <a:rPr lang="en-US" b="1" u="sng" dirty="0"/>
              <a:t>gifts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to be shaped and sent </a:t>
            </a:r>
            <a:r>
              <a:rPr lang="en-US" dirty="0"/>
              <a:t>(v. 4). 														›Arrows were carefully carved; arrowheads were carefully chiseled (</a:t>
            </a:r>
            <a:r>
              <a:rPr lang="en-US" dirty="0" err="1"/>
              <a:t>Deut</a:t>
            </a:r>
            <a:r>
              <a:rPr lang="en-US" dirty="0"/>
              <a:t> 6). 									›Parenting God’s way takes tons of time and is worth it!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God gives children as </a:t>
            </a:r>
            <a:r>
              <a:rPr lang="en-US" b="1" u="sng" dirty="0"/>
              <a:t>gifts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to take up their father’s cause </a:t>
            </a:r>
            <a:r>
              <a:rPr lang="en-US" dirty="0"/>
              <a:t>(v. 5).													›The city gate was where business was conducted, disputes settled, inheritances claimed, and justice sought.    </a:t>
            </a:r>
          </a:p>
        </p:txBody>
      </p:sp>
    </p:spTree>
    <p:extLst>
      <p:ext uri="{BB962C8B-B14F-4D97-AF65-F5344CB8AC3E}">
        <p14:creationId xmlns:p14="http://schemas.microsoft.com/office/powerpoint/2010/main" val="2622836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11038E-6628-FFCF-C223-6D011995D6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F7BE-50CF-AED0-3CC5-AF4228084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Only the Life of Faith is Fruitful . . 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447CC-6576-E407-7D0C-5505306D7B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Because only God is Sovereign (vv. 1-2). 		</a:t>
            </a:r>
          </a:p>
          <a:p>
            <a:r>
              <a:rPr lang="en-US" dirty="0"/>
              <a:t>Because God is a Gracious Father (vv. 3-5). </a:t>
            </a:r>
          </a:p>
          <a:p>
            <a:r>
              <a:rPr lang="en-US" dirty="0"/>
              <a:t>Because the Builder of God’s House is Christ! 																›This Psalm points beyond an earthly house or city, even beyond the temple and Jerusalem.			 				›Solomon inherited the messianic “house of David” (</a:t>
            </a:r>
            <a:r>
              <a:rPr lang="en-US" dirty="0" err="1"/>
              <a:t>Pss</a:t>
            </a:r>
            <a:r>
              <a:rPr lang="en-US" dirty="0"/>
              <a:t>. 122:5; 132:11-12), but was a spiritual failure. 						›The Church is God’s household commissioned to take up His cause (Matt 28:18-20).																										</a:t>
            </a:r>
          </a:p>
        </p:txBody>
      </p:sp>
    </p:spTree>
    <p:extLst>
      <p:ext uri="{BB962C8B-B14F-4D97-AF65-F5344CB8AC3E}">
        <p14:creationId xmlns:p14="http://schemas.microsoft.com/office/powerpoint/2010/main" val="2111201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684</Words>
  <Application>Microsoft Office PowerPoint</Application>
  <PresentationFormat>Widescreen</PresentationFormat>
  <Paragraphs>25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THE FRUITFUL LIFE</vt:lpstr>
      <vt:lpstr>The Home Under Attack</vt:lpstr>
      <vt:lpstr>THE ARGUMENT OF PSALM 127</vt:lpstr>
      <vt:lpstr>Only the Life of Faith is Fruitful . . . </vt:lpstr>
      <vt:lpstr>Faith . . . </vt:lpstr>
      <vt:lpstr>Only the Life of Faith is Fruitful . . . </vt:lpstr>
      <vt:lpstr>GOD’S VIEW OF CHILDREN</vt:lpstr>
      <vt:lpstr>Only the Life of Faith is Fruitful . . 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1</cp:revision>
  <dcterms:created xsi:type="dcterms:W3CDTF">2025-03-18T13:13:10Z</dcterms:created>
  <dcterms:modified xsi:type="dcterms:W3CDTF">2025-03-18T13:32:57Z</dcterms:modified>
</cp:coreProperties>
</file>