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A440BE-9917-0810-991C-9BC8B52FD8B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DE708E6-53FA-F5CD-79AB-6469320A95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543806C-6254-894A-E106-D645DF62D76F}"/>
              </a:ext>
            </a:extLst>
          </p:cNvPr>
          <p:cNvSpPr>
            <a:spLocks noGrp="1"/>
          </p:cNvSpPr>
          <p:nvPr>
            <p:ph type="dt" sz="half" idx="10"/>
          </p:nvPr>
        </p:nvSpPr>
        <p:spPr/>
        <p:txBody>
          <a:bodyPr/>
          <a:lstStyle/>
          <a:p>
            <a:fld id="{AC8AB937-21EE-46BD-905B-C12EB2ED25A5}" type="datetimeFigureOut">
              <a:rPr lang="en-US" smtClean="0"/>
              <a:t>4/8/2025</a:t>
            </a:fld>
            <a:endParaRPr lang="en-US"/>
          </a:p>
        </p:txBody>
      </p:sp>
      <p:sp>
        <p:nvSpPr>
          <p:cNvPr id="5" name="Footer Placeholder 4">
            <a:extLst>
              <a:ext uri="{FF2B5EF4-FFF2-40B4-BE49-F238E27FC236}">
                <a16:creationId xmlns:a16="http://schemas.microsoft.com/office/drawing/2014/main" id="{E71A5C75-BA35-0773-DBAF-3FF910C0D5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68F737-E9DA-2134-59E6-C7045FC50069}"/>
              </a:ext>
            </a:extLst>
          </p:cNvPr>
          <p:cNvSpPr>
            <a:spLocks noGrp="1"/>
          </p:cNvSpPr>
          <p:nvPr>
            <p:ph type="sldNum" sz="quarter" idx="12"/>
          </p:nvPr>
        </p:nvSpPr>
        <p:spPr/>
        <p:txBody>
          <a:bodyPr/>
          <a:lstStyle/>
          <a:p>
            <a:fld id="{55E0AE40-C474-41F0-8251-5260749223AB}" type="slidenum">
              <a:rPr lang="en-US" smtClean="0"/>
              <a:t>‹#›</a:t>
            </a:fld>
            <a:endParaRPr lang="en-US"/>
          </a:p>
        </p:txBody>
      </p:sp>
    </p:spTree>
    <p:extLst>
      <p:ext uri="{BB962C8B-B14F-4D97-AF65-F5344CB8AC3E}">
        <p14:creationId xmlns:p14="http://schemas.microsoft.com/office/powerpoint/2010/main" val="2414093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3152D-56ED-0C4D-2B60-A14EEA21D04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A1ADA2F-BD5A-4D40-BA7D-F765F98FA7C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AE127F-F141-AD04-734F-EFC0F76C6194}"/>
              </a:ext>
            </a:extLst>
          </p:cNvPr>
          <p:cNvSpPr>
            <a:spLocks noGrp="1"/>
          </p:cNvSpPr>
          <p:nvPr>
            <p:ph type="dt" sz="half" idx="10"/>
          </p:nvPr>
        </p:nvSpPr>
        <p:spPr/>
        <p:txBody>
          <a:bodyPr/>
          <a:lstStyle/>
          <a:p>
            <a:fld id="{AC8AB937-21EE-46BD-905B-C12EB2ED25A5}" type="datetimeFigureOut">
              <a:rPr lang="en-US" smtClean="0"/>
              <a:t>4/8/2025</a:t>
            </a:fld>
            <a:endParaRPr lang="en-US"/>
          </a:p>
        </p:txBody>
      </p:sp>
      <p:sp>
        <p:nvSpPr>
          <p:cNvPr id="5" name="Footer Placeholder 4">
            <a:extLst>
              <a:ext uri="{FF2B5EF4-FFF2-40B4-BE49-F238E27FC236}">
                <a16:creationId xmlns:a16="http://schemas.microsoft.com/office/drawing/2014/main" id="{7F0A0D05-F59B-7634-9EA8-4A47FDE159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6975F0-EBFF-7A12-99D0-97C1D15968A2}"/>
              </a:ext>
            </a:extLst>
          </p:cNvPr>
          <p:cNvSpPr>
            <a:spLocks noGrp="1"/>
          </p:cNvSpPr>
          <p:nvPr>
            <p:ph type="sldNum" sz="quarter" idx="12"/>
          </p:nvPr>
        </p:nvSpPr>
        <p:spPr/>
        <p:txBody>
          <a:bodyPr/>
          <a:lstStyle/>
          <a:p>
            <a:fld id="{55E0AE40-C474-41F0-8251-5260749223AB}" type="slidenum">
              <a:rPr lang="en-US" smtClean="0"/>
              <a:t>‹#›</a:t>
            </a:fld>
            <a:endParaRPr lang="en-US"/>
          </a:p>
        </p:txBody>
      </p:sp>
    </p:spTree>
    <p:extLst>
      <p:ext uri="{BB962C8B-B14F-4D97-AF65-F5344CB8AC3E}">
        <p14:creationId xmlns:p14="http://schemas.microsoft.com/office/powerpoint/2010/main" val="211688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CD542BF-6927-FFC7-626E-9FE2D0AF9B1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5D1C4EA-A11B-6FF4-57BA-48039FC0296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6100AB-086B-1D81-B83A-D81E8BD50D17}"/>
              </a:ext>
            </a:extLst>
          </p:cNvPr>
          <p:cNvSpPr>
            <a:spLocks noGrp="1"/>
          </p:cNvSpPr>
          <p:nvPr>
            <p:ph type="dt" sz="half" idx="10"/>
          </p:nvPr>
        </p:nvSpPr>
        <p:spPr/>
        <p:txBody>
          <a:bodyPr/>
          <a:lstStyle/>
          <a:p>
            <a:fld id="{AC8AB937-21EE-46BD-905B-C12EB2ED25A5}" type="datetimeFigureOut">
              <a:rPr lang="en-US" smtClean="0"/>
              <a:t>4/8/2025</a:t>
            </a:fld>
            <a:endParaRPr lang="en-US"/>
          </a:p>
        </p:txBody>
      </p:sp>
      <p:sp>
        <p:nvSpPr>
          <p:cNvPr id="5" name="Footer Placeholder 4">
            <a:extLst>
              <a:ext uri="{FF2B5EF4-FFF2-40B4-BE49-F238E27FC236}">
                <a16:creationId xmlns:a16="http://schemas.microsoft.com/office/drawing/2014/main" id="{22E19B40-A727-4714-8D59-A2D4606BD7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4533A9-ECCC-4D82-BBD4-12B553996023}"/>
              </a:ext>
            </a:extLst>
          </p:cNvPr>
          <p:cNvSpPr>
            <a:spLocks noGrp="1"/>
          </p:cNvSpPr>
          <p:nvPr>
            <p:ph type="sldNum" sz="quarter" idx="12"/>
          </p:nvPr>
        </p:nvSpPr>
        <p:spPr/>
        <p:txBody>
          <a:bodyPr/>
          <a:lstStyle/>
          <a:p>
            <a:fld id="{55E0AE40-C474-41F0-8251-5260749223AB}" type="slidenum">
              <a:rPr lang="en-US" smtClean="0"/>
              <a:t>‹#›</a:t>
            </a:fld>
            <a:endParaRPr lang="en-US"/>
          </a:p>
        </p:txBody>
      </p:sp>
    </p:spTree>
    <p:extLst>
      <p:ext uri="{BB962C8B-B14F-4D97-AF65-F5344CB8AC3E}">
        <p14:creationId xmlns:p14="http://schemas.microsoft.com/office/powerpoint/2010/main" val="1126087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7A0DFB-6031-F92E-A29B-BC1F6FDA7DF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73B8DDC-0656-C880-8728-B81693CF143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625BAD-41AD-69C5-575F-4FF6A2035341}"/>
              </a:ext>
            </a:extLst>
          </p:cNvPr>
          <p:cNvSpPr>
            <a:spLocks noGrp="1"/>
          </p:cNvSpPr>
          <p:nvPr>
            <p:ph type="dt" sz="half" idx="10"/>
          </p:nvPr>
        </p:nvSpPr>
        <p:spPr/>
        <p:txBody>
          <a:bodyPr/>
          <a:lstStyle/>
          <a:p>
            <a:fld id="{AC8AB937-21EE-46BD-905B-C12EB2ED25A5}" type="datetimeFigureOut">
              <a:rPr lang="en-US" smtClean="0"/>
              <a:t>4/8/2025</a:t>
            </a:fld>
            <a:endParaRPr lang="en-US"/>
          </a:p>
        </p:txBody>
      </p:sp>
      <p:sp>
        <p:nvSpPr>
          <p:cNvPr id="5" name="Footer Placeholder 4">
            <a:extLst>
              <a:ext uri="{FF2B5EF4-FFF2-40B4-BE49-F238E27FC236}">
                <a16:creationId xmlns:a16="http://schemas.microsoft.com/office/drawing/2014/main" id="{BA13E190-20E4-54A8-68A8-6EFB11444B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9163BF-5419-F601-88E2-F084347CB91F}"/>
              </a:ext>
            </a:extLst>
          </p:cNvPr>
          <p:cNvSpPr>
            <a:spLocks noGrp="1"/>
          </p:cNvSpPr>
          <p:nvPr>
            <p:ph type="sldNum" sz="quarter" idx="12"/>
          </p:nvPr>
        </p:nvSpPr>
        <p:spPr/>
        <p:txBody>
          <a:bodyPr/>
          <a:lstStyle/>
          <a:p>
            <a:fld id="{55E0AE40-C474-41F0-8251-5260749223AB}" type="slidenum">
              <a:rPr lang="en-US" smtClean="0"/>
              <a:t>‹#›</a:t>
            </a:fld>
            <a:endParaRPr lang="en-US"/>
          </a:p>
        </p:txBody>
      </p:sp>
    </p:spTree>
    <p:extLst>
      <p:ext uri="{BB962C8B-B14F-4D97-AF65-F5344CB8AC3E}">
        <p14:creationId xmlns:p14="http://schemas.microsoft.com/office/powerpoint/2010/main" val="2175550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179F51-72DC-61A4-F079-CF615A4B819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CFDF78-BDA7-37A6-1D54-4DB0C3D9BAC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0324B7C-D708-4F09-A153-8DAEF35ED0B9}"/>
              </a:ext>
            </a:extLst>
          </p:cNvPr>
          <p:cNvSpPr>
            <a:spLocks noGrp="1"/>
          </p:cNvSpPr>
          <p:nvPr>
            <p:ph type="dt" sz="half" idx="10"/>
          </p:nvPr>
        </p:nvSpPr>
        <p:spPr/>
        <p:txBody>
          <a:bodyPr/>
          <a:lstStyle/>
          <a:p>
            <a:fld id="{AC8AB937-21EE-46BD-905B-C12EB2ED25A5}" type="datetimeFigureOut">
              <a:rPr lang="en-US" smtClean="0"/>
              <a:t>4/8/2025</a:t>
            </a:fld>
            <a:endParaRPr lang="en-US"/>
          </a:p>
        </p:txBody>
      </p:sp>
      <p:sp>
        <p:nvSpPr>
          <p:cNvPr id="5" name="Footer Placeholder 4">
            <a:extLst>
              <a:ext uri="{FF2B5EF4-FFF2-40B4-BE49-F238E27FC236}">
                <a16:creationId xmlns:a16="http://schemas.microsoft.com/office/drawing/2014/main" id="{908EA5A4-AD65-E7C1-0EF4-197B03CCA2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C38F91-055D-CB96-64CA-8276E5EE63ED}"/>
              </a:ext>
            </a:extLst>
          </p:cNvPr>
          <p:cNvSpPr>
            <a:spLocks noGrp="1"/>
          </p:cNvSpPr>
          <p:nvPr>
            <p:ph type="sldNum" sz="quarter" idx="12"/>
          </p:nvPr>
        </p:nvSpPr>
        <p:spPr/>
        <p:txBody>
          <a:bodyPr/>
          <a:lstStyle/>
          <a:p>
            <a:fld id="{55E0AE40-C474-41F0-8251-5260749223AB}" type="slidenum">
              <a:rPr lang="en-US" smtClean="0"/>
              <a:t>‹#›</a:t>
            </a:fld>
            <a:endParaRPr lang="en-US"/>
          </a:p>
        </p:txBody>
      </p:sp>
    </p:spTree>
    <p:extLst>
      <p:ext uri="{BB962C8B-B14F-4D97-AF65-F5344CB8AC3E}">
        <p14:creationId xmlns:p14="http://schemas.microsoft.com/office/powerpoint/2010/main" val="3033609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E1DA2-3F41-2917-5060-3B7D9DBD11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51616A5-C166-C848-975B-018F7C47E5D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DD98A9C-6180-E4B5-7EA2-25CDD236668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4E70879-F9A3-38B5-6068-247935EB0453}"/>
              </a:ext>
            </a:extLst>
          </p:cNvPr>
          <p:cNvSpPr>
            <a:spLocks noGrp="1"/>
          </p:cNvSpPr>
          <p:nvPr>
            <p:ph type="dt" sz="half" idx="10"/>
          </p:nvPr>
        </p:nvSpPr>
        <p:spPr/>
        <p:txBody>
          <a:bodyPr/>
          <a:lstStyle/>
          <a:p>
            <a:fld id="{AC8AB937-21EE-46BD-905B-C12EB2ED25A5}" type="datetimeFigureOut">
              <a:rPr lang="en-US" smtClean="0"/>
              <a:t>4/8/2025</a:t>
            </a:fld>
            <a:endParaRPr lang="en-US"/>
          </a:p>
        </p:txBody>
      </p:sp>
      <p:sp>
        <p:nvSpPr>
          <p:cNvPr id="6" name="Footer Placeholder 5">
            <a:extLst>
              <a:ext uri="{FF2B5EF4-FFF2-40B4-BE49-F238E27FC236}">
                <a16:creationId xmlns:a16="http://schemas.microsoft.com/office/drawing/2014/main" id="{E9C4AB4E-CA4B-E485-C9CA-83284BBC1B3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D98C623-444C-D13B-1632-3956AB4BFE66}"/>
              </a:ext>
            </a:extLst>
          </p:cNvPr>
          <p:cNvSpPr>
            <a:spLocks noGrp="1"/>
          </p:cNvSpPr>
          <p:nvPr>
            <p:ph type="sldNum" sz="quarter" idx="12"/>
          </p:nvPr>
        </p:nvSpPr>
        <p:spPr/>
        <p:txBody>
          <a:bodyPr/>
          <a:lstStyle/>
          <a:p>
            <a:fld id="{55E0AE40-C474-41F0-8251-5260749223AB}" type="slidenum">
              <a:rPr lang="en-US" smtClean="0"/>
              <a:t>‹#›</a:t>
            </a:fld>
            <a:endParaRPr lang="en-US"/>
          </a:p>
        </p:txBody>
      </p:sp>
    </p:spTree>
    <p:extLst>
      <p:ext uri="{BB962C8B-B14F-4D97-AF65-F5344CB8AC3E}">
        <p14:creationId xmlns:p14="http://schemas.microsoft.com/office/powerpoint/2010/main" val="41478102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054C7-EC37-46C8-E13F-7490B639B8E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3B9CC41-6BC8-C66D-FFF5-42AA927560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0D9121B-5C07-442B-5694-4D55E5C008A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F642562-190C-7473-C3F5-725EC99F5C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DAA1910-9C2B-AF6B-A734-2210EF9AA91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9439786-0B41-99BB-DFB3-A7437E9DC54A}"/>
              </a:ext>
            </a:extLst>
          </p:cNvPr>
          <p:cNvSpPr>
            <a:spLocks noGrp="1"/>
          </p:cNvSpPr>
          <p:nvPr>
            <p:ph type="dt" sz="half" idx="10"/>
          </p:nvPr>
        </p:nvSpPr>
        <p:spPr/>
        <p:txBody>
          <a:bodyPr/>
          <a:lstStyle/>
          <a:p>
            <a:fld id="{AC8AB937-21EE-46BD-905B-C12EB2ED25A5}" type="datetimeFigureOut">
              <a:rPr lang="en-US" smtClean="0"/>
              <a:t>4/8/2025</a:t>
            </a:fld>
            <a:endParaRPr lang="en-US"/>
          </a:p>
        </p:txBody>
      </p:sp>
      <p:sp>
        <p:nvSpPr>
          <p:cNvPr id="8" name="Footer Placeholder 7">
            <a:extLst>
              <a:ext uri="{FF2B5EF4-FFF2-40B4-BE49-F238E27FC236}">
                <a16:creationId xmlns:a16="http://schemas.microsoft.com/office/drawing/2014/main" id="{B056E9A0-98D5-E181-62FE-64A617C4096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62B7535-C035-0BD4-CA39-AA383D013392}"/>
              </a:ext>
            </a:extLst>
          </p:cNvPr>
          <p:cNvSpPr>
            <a:spLocks noGrp="1"/>
          </p:cNvSpPr>
          <p:nvPr>
            <p:ph type="sldNum" sz="quarter" idx="12"/>
          </p:nvPr>
        </p:nvSpPr>
        <p:spPr/>
        <p:txBody>
          <a:bodyPr/>
          <a:lstStyle/>
          <a:p>
            <a:fld id="{55E0AE40-C474-41F0-8251-5260749223AB}" type="slidenum">
              <a:rPr lang="en-US" smtClean="0"/>
              <a:t>‹#›</a:t>
            </a:fld>
            <a:endParaRPr lang="en-US"/>
          </a:p>
        </p:txBody>
      </p:sp>
    </p:spTree>
    <p:extLst>
      <p:ext uri="{BB962C8B-B14F-4D97-AF65-F5344CB8AC3E}">
        <p14:creationId xmlns:p14="http://schemas.microsoft.com/office/powerpoint/2010/main" val="942710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2EE61-34A5-7190-3133-36D8A5E60F3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6461648-E39B-FE47-8C47-B3DC8CDD4F46}"/>
              </a:ext>
            </a:extLst>
          </p:cNvPr>
          <p:cNvSpPr>
            <a:spLocks noGrp="1"/>
          </p:cNvSpPr>
          <p:nvPr>
            <p:ph type="dt" sz="half" idx="10"/>
          </p:nvPr>
        </p:nvSpPr>
        <p:spPr/>
        <p:txBody>
          <a:bodyPr/>
          <a:lstStyle/>
          <a:p>
            <a:fld id="{AC8AB937-21EE-46BD-905B-C12EB2ED25A5}" type="datetimeFigureOut">
              <a:rPr lang="en-US" smtClean="0"/>
              <a:t>4/8/2025</a:t>
            </a:fld>
            <a:endParaRPr lang="en-US"/>
          </a:p>
        </p:txBody>
      </p:sp>
      <p:sp>
        <p:nvSpPr>
          <p:cNvPr id="4" name="Footer Placeholder 3">
            <a:extLst>
              <a:ext uri="{FF2B5EF4-FFF2-40B4-BE49-F238E27FC236}">
                <a16:creationId xmlns:a16="http://schemas.microsoft.com/office/drawing/2014/main" id="{6B0E81D5-05C6-27CB-71FF-4A819908131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7210B6E-B169-F3CF-32BE-7506F09BED1C}"/>
              </a:ext>
            </a:extLst>
          </p:cNvPr>
          <p:cNvSpPr>
            <a:spLocks noGrp="1"/>
          </p:cNvSpPr>
          <p:nvPr>
            <p:ph type="sldNum" sz="quarter" idx="12"/>
          </p:nvPr>
        </p:nvSpPr>
        <p:spPr/>
        <p:txBody>
          <a:bodyPr/>
          <a:lstStyle/>
          <a:p>
            <a:fld id="{55E0AE40-C474-41F0-8251-5260749223AB}" type="slidenum">
              <a:rPr lang="en-US" smtClean="0"/>
              <a:t>‹#›</a:t>
            </a:fld>
            <a:endParaRPr lang="en-US"/>
          </a:p>
        </p:txBody>
      </p:sp>
    </p:spTree>
    <p:extLst>
      <p:ext uri="{BB962C8B-B14F-4D97-AF65-F5344CB8AC3E}">
        <p14:creationId xmlns:p14="http://schemas.microsoft.com/office/powerpoint/2010/main" val="14968569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49A8C22-4D67-29B8-5F77-C226F9C7110D}"/>
              </a:ext>
            </a:extLst>
          </p:cNvPr>
          <p:cNvSpPr>
            <a:spLocks noGrp="1"/>
          </p:cNvSpPr>
          <p:nvPr>
            <p:ph type="dt" sz="half" idx="10"/>
          </p:nvPr>
        </p:nvSpPr>
        <p:spPr/>
        <p:txBody>
          <a:bodyPr/>
          <a:lstStyle/>
          <a:p>
            <a:fld id="{AC8AB937-21EE-46BD-905B-C12EB2ED25A5}" type="datetimeFigureOut">
              <a:rPr lang="en-US" smtClean="0"/>
              <a:t>4/8/2025</a:t>
            </a:fld>
            <a:endParaRPr lang="en-US"/>
          </a:p>
        </p:txBody>
      </p:sp>
      <p:sp>
        <p:nvSpPr>
          <p:cNvPr id="3" name="Footer Placeholder 2">
            <a:extLst>
              <a:ext uri="{FF2B5EF4-FFF2-40B4-BE49-F238E27FC236}">
                <a16:creationId xmlns:a16="http://schemas.microsoft.com/office/drawing/2014/main" id="{A64083CE-C6E3-361F-DD95-FC27BBE5A91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1CA136F-6657-B284-8F37-C8B46FBB666C}"/>
              </a:ext>
            </a:extLst>
          </p:cNvPr>
          <p:cNvSpPr>
            <a:spLocks noGrp="1"/>
          </p:cNvSpPr>
          <p:nvPr>
            <p:ph type="sldNum" sz="quarter" idx="12"/>
          </p:nvPr>
        </p:nvSpPr>
        <p:spPr/>
        <p:txBody>
          <a:bodyPr/>
          <a:lstStyle/>
          <a:p>
            <a:fld id="{55E0AE40-C474-41F0-8251-5260749223AB}" type="slidenum">
              <a:rPr lang="en-US" smtClean="0"/>
              <a:t>‹#›</a:t>
            </a:fld>
            <a:endParaRPr lang="en-US"/>
          </a:p>
        </p:txBody>
      </p:sp>
    </p:spTree>
    <p:extLst>
      <p:ext uri="{BB962C8B-B14F-4D97-AF65-F5344CB8AC3E}">
        <p14:creationId xmlns:p14="http://schemas.microsoft.com/office/powerpoint/2010/main" val="2059086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0798D7-2024-3EF0-BD23-7AD72FC44A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4B1A428-E995-3BA0-34B1-2EBDEF48674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BFD4535-51D4-A878-4CB6-1DFD7A40DC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F6563C2-1B3B-7FA9-60B5-A6E03C588ACD}"/>
              </a:ext>
            </a:extLst>
          </p:cNvPr>
          <p:cNvSpPr>
            <a:spLocks noGrp="1"/>
          </p:cNvSpPr>
          <p:nvPr>
            <p:ph type="dt" sz="half" idx="10"/>
          </p:nvPr>
        </p:nvSpPr>
        <p:spPr/>
        <p:txBody>
          <a:bodyPr/>
          <a:lstStyle/>
          <a:p>
            <a:fld id="{AC8AB937-21EE-46BD-905B-C12EB2ED25A5}" type="datetimeFigureOut">
              <a:rPr lang="en-US" smtClean="0"/>
              <a:t>4/8/2025</a:t>
            </a:fld>
            <a:endParaRPr lang="en-US"/>
          </a:p>
        </p:txBody>
      </p:sp>
      <p:sp>
        <p:nvSpPr>
          <p:cNvPr id="6" name="Footer Placeholder 5">
            <a:extLst>
              <a:ext uri="{FF2B5EF4-FFF2-40B4-BE49-F238E27FC236}">
                <a16:creationId xmlns:a16="http://schemas.microsoft.com/office/drawing/2014/main" id="{667FE599-3C4D-F839-317A-229DDA7DE5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C217A04-AECB-4A96-AB9B-2EE8C2D26189}"/>
              </a:ext>
            </a:extLst>
          </p:cNvPr>
          <p:cNvSpPr>
            <a:spLocks noGrp="1"/>
          </p:cNvSpPr>
          <p:nvPr>
            <p:ph type="sldNum" sz="quarter" idx="12"/>
          </p:nvPr>
        </p:nvSpPr>
        <p:spPr/>
        <p:txBody>
          <a:bodyPr/>
          <a:lstStyle/>
          <a:p>
            <a:fld id="{55E0AE40-C474-41F0-8251-5260749223AB}" type="slidenum">
              <a:rPr lang="en-US" smtClean="0"/>
              <a:t>‹#›</a:t>
            </a:fld>
            <a:endParaRPr lang="en-US"/>
          </a:p>
        </p:txBody>
      </p:sp>
    </p:spTree>
    <p:extLst>
      <p:ext uri="{BB962C8B-B14F-4D97-AF65-F5344CB8AC3E}">
        <p14:creationId xmlns:p14="http://schemas.microsoft.com/office/powerpoint/2010/main" val="2623937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42806-5156-08D3-324A-68D6D86111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6EC7C21-B75B-0DE7-E016-78B025F9BD4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B17EA0-9130-118C-163B-CA009C08A5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C9328A1-E54C-6661-5705-AE70B879C96A}"/>
              </a:ext>
            </a:extLst>
          </p:cNvPr>
          <p:cNvSpPr>
            <a:spLocks noGrp="1"/>
          </p:cNvSpPr>
          <p:nvPr>
            <p:ph type="dt" sz="half" idx="10"/>
          </p:nvPr>
        </p:nvSpPr>
        <p:spPr/>
        <p:txBody>
          <a:bodyPr/>
          <a:lstStyle/>
          <a:p>
            <a:fld id="{AC8AB937-21EE-46BD-905B-C12EB2ED25A5}" type="datetimeFigureOut">
              <a:rPr lang="en-US" smtClean="0"/>
              <a:t>4/8/2025</a:t>
            </a:fld>
            <a:endParaRPr lang="en-US"/>
          </a:p>
        </p:txBody>
      </p:sp>
      <p:sp>
        <p:nvSpPr>
          <p:cNvPr id="6" name="Footer Placeholder 5">
            <a:extLst>
              <a:ext uri="{FF2B5EF4-FFF2-40B4-BE49-F238E27FC236}">
                <a16:creationId xmlns:a16="http://schemas.microsoft.com/office/drawing/2014/main" id="{DAB965E2-DCFE-29D4-D0EA-7F5CBD5D9D7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AF9C04-3133-8B10-B33B-C4A4EEB1CF9C}"/>
              </a:ext>
            </a:extLst>
          </p:cNvPr>
          <p:cNvSpPr>
            <a:spLocks noGrp="1"/>
          </p:cNvSpPr>
          <p:nvPr>
            <p:ph type="sldNum" sz="quarter" idx="12"/>
          </p:nvPr>
        </p:nvSpPr>
        <p:spPr/>
        <p:txBody>
          <a:bodyPr/>
          <a:lstStyle/>
          <a:p>
            <a:fld id="{55E0AE40-C474-41F0-8251-5260749223AB}" type="slidenum">
              <a:rPr lang="en-US" smtClean="0"/>
              <a:t>‹#›</a:t>
            </a:fld>
            <a:endParaRPr lang="en-US"/>
          </a:p>
        </p:txBody>
      </p:sp>
    </p:spTree>
    <p:extLst>
      <p:ext uri="{BB962C8B-B14F-4D97-AF65-F5344CB8AC3E}">
        <p14:creationId xmlns:p14="http://schemas.microsoft.com/office/powerpoint/2010/main" val="3764389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BAF3BE-08A2-4817-1FAB-74624F56C1D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103E1E4-B998-06CF-089A-CEB53C86327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6095A41-4A79-6EF2-73D5-8D6478BCC0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8AB937-21EE-46BD-905B-C12EB2ED25A5}" type="datetimeFigureOut">
              <a:rPr lang="en-US" smtClean="0"/>
              <a:t>4/8/2025</a:t>
            </a:fld>
            <a:endParaRPr lang="en-US"/>
          </a:p>
        </p:txBody>
      </p:sp>
      <p:sp>
        <p:nvSpPr>
          <p:cNvPr id="5" name="Footer Placeholder 4">
            <a:extLst>
              <a:ext uri="{FF2B5EF4-FFF2-40B4-BE49-F238E27FC236}">
                <a16:creationId xmlns:a16="http://schemas.microsoft.com/office/drawing/2014/main" id="{A024BC93-C0D1-AE7C-80D5-61528913403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217A064-1F77-C45E-AEB2-9532E0D674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0AE40-C474-41F0-8251-5260749223AB}" type="slidenum">
              <a:rPr lang="en-US" smtClean="0"/>
              <a:t>‹#›</a:t>
            </a:fld>
            <a:endParaRPr lang="en-US"/>
          </a:p>
        </p:txBody>
      </p:sp>
    </p:spTree>
    <p:extLst>
      <p:ext uri="{BB962C8B-B14F-4D97-AF65-F5344CB8AC3E}">
        <p14:creationId xmlns:p14="http://schemas.microsoft.com/office/powerpoint/2010/main" val="17665623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EA51-65F6-8BE5-9475-43974085C76A}"/>
              </a:ext>
            </a:extLst>
          </p:cNvPr>
          <p:cNvSpPr>
            <a:spLocks noGrp="1"/>
          </p:cNvSpPr>
          <p:nvPr>
            <p:ph type="ctrTitle"/>
          </p:nvPr>
        </p:nvSpPr>
        <p:spPr/>
        <p:txBody>
          <a:bodyPr/>
          <a:lstStyle/>
          <a:p>
            <a:r>
              <a:rPr lang="en-US" dirty="0"/>
              <a:t>WE WIN!</a:t>
            </a:r>
          </a:p>
        </p:txBody>
      </p:sp>
      <p:sp>
        <p:nvSpPr>
          <p:cNvPr id="3" name="Subtitle 2">
            <a:extLst>
              <a:ext uri="{FF2B5EF4-FFF2-40B4-BE49-F238E27FC236}">
                <a16:creationId xmlns:a16="http://schemas.microsoft.com/office/drawing/2014/main" id="{25F09D70-6E76-D1FC-6563-E45BD9F8DC5F}"/>
              </a:ext>
            </a:extLst>
          </p:cNvPr>
          <p:cNvSpPr>
            <a:spLocks noGrp="1"/>
          </p:cNvSpPr>
          <p:nvPr>
            <p:ph type="subTitle" idx="1"/>
          </p:nvPr>
        </p:nvSpPr>
        <p:spPr/>
        <p:txBody>
          <a:bodyPr/>
          <a:lstStyle/>
          <a:p>
            <a:r>
              <a:rPr lang="en-US" b="1" dirty="0"/>
              <a:t>Psalm 129</a:t>
            </a:r>
          </a:p>
        </p:txBody>
      </p:sp>
    </p:spTree>
    <p:extLst>
      <p:ext uri="{BB962C8B-B14F-4D97-AF65-F5344CB8AC3E}">
        <p14:creationId xmlns:p14="http://schemas.microsoft.com/office/powerpoint/2010/main" val="3493936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61807-F65D-FD36-DD56-9FC00EFA7FD4}"/>
              </a:ext>
            </a:extLst>
          </p:cNvPr>
          <p:cNvSpPr>
            <a:spLocks noGrp="1"/>
          </p:cNvSpPr>
          <p:nvPr>
            <p:ph type="title"/>
          </p:nvPr>
        </p:nvSpPr>
        <p:spPr/>
        <p:txBody>
          <a:bodyPr/>
          <a:lstStyle/>
          <a:p>
            <a:r>
              <a:rPr lang="en-US" dirty="0"/>
              <a:t>GOD’S PEOPLE WIN IN THE END . . . </a:t>
            </a:r>
          </a:p>
        </p:txBody>
      </p:sp>
      <p:sp>
        <p:nvSpPr>
          <p:cNvPr id="3" name="Content Placeholder 2">
            <a:extLst>
              <a:ext uri="{FF2B5EF4-FFF2-40B4-BE49-F238E27FC236}">
                <a16:creationId xmlns:a16="http://schemas.microsoft.com/office/drawing/2014/main" id="{6B30510C-19C5-3F54-C4A0-6B5E4FF27A6D}"/>
              </a:ext>
            </a:extLst>
          </p:cNvPr>
          <p:cNvSpPr>
            <a:spLocks noGrp="1"/>
          </p:cNvSpPr>
          <p:nvPr>
            <p:ph idx="1"/>
          </p:nvPr>
        </p:nvSpPr>
        <p:spPr/>
        <p:txBody>
          <a:bodyPr/>
          <a:lstStyle/>
          <a:p>
            <a:pPr marL="514350" indent="-514350">
              <a:buFont typeface="+mj-lt"/>
              <a:buAutoNum type="arabicPeriod"/>
            </a:pPr>
            <a:r>
              <a:rPr lang="en-US" dirty="0"/>
              <a:t>So, suffering can be endured.</a:t>
            </a:r>
          </a:p>
          <a:p>
            <a:pPr marL="514350" indent="-514350">
              <a:buFont typeface="+mj-lt"/>
              <a:buAutoNum type="arabicPeriod"/>
            </a:pPr>
            <a:r>
              <a:rPr lang="en-US" dirty="0"/>
              <a:t>So, vindication can be expected.</a:t>
            </a:r>
          </a:p>
          <a:p>
            <a:pPr marL="514350" indent="-514350">
              <a:buFont typeface="+mj-lt"/>
              <a:buAutoNum type="arabicPeriod"/>
            </a:pPr>
            <a:r>
              <a:rPr lang="en-US" dirty="0"/>
              <a:t>So, justice can be embraced.</a:t>
            </a:r>
          </a:p>
          <a:p>
            <a:pPr marL="0" indent="0">
              <a:buNone/>
            </a:pPr>
            <a:endParaRPr lang="en-US" dirty="0"/>
          </a:p>
          <a:p>
            <a:r>
              <a:rPr lang="en-US" dirty="0"/>
              <a:t>Listen to </a:t>
            </a:r>
            <a:r>
              <a:rPr lang="en-US" dirty="0">
                <a:solidFill>
                  <a:srgbClr val="FF0000"/>
                </a:solidFill>
              </a:rPr>
              <a:t>Christ the Conqueror </a:t>
            </a:r>
            <a:r>
              <a:rPr lang="en-US" dirty="0"/>
              <a:t>(Rev 2:7, 11, 17, 26-28; 3:5, 12, 21). </a:t>
            </a:r>
          </a:p>
        </p:txBody>
      </p:sp>
    </p:spTree>
    <p:extLst>
      <p:ext uri="{BB962C8B-B14F-4D97-AF65-F5344CB8AC3E}">
        <p14:creationId xmlns:p14="http://schemas.microsoft.com/office/powerpoint/2010/main" val="820485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88E33-12CC-BEF0-5B17-4B8B26DBF8A1}"/>
              </a:ext>
            </a:extLst>
          </p:cNvPr>
          <p:cNvSpPr>
            <a:spLocks noGrp="1"/>
          </p:cNvSpPr>
          <p:nvPr>
            <p:ph type="title"/>
          </p:nvPr>
        </p:nvSpPr>
        <p:spPr/>
        <p:txBody>
          <a:bodyPr/>
          <a:lstStyle/>
          <a:p>
            <a:r>
              <a:rPr lang="en-US" dirty="0"/>
              <a:t>The Game is Rigged!</a:t>
            </a:r>
          </a:p>
        </p:txBody>
      </p:sp>
      <p:sp>
        <p:nvSpPr>
          <p:cNvPr id="3" name="Content Placeholder 2">
            <a:extLst>
              <a:ext uri="{FF2B5EF4-FFF2-40B4-BE49-F238E27FC236}">
                <a16:creationId xmlns:a16="http://schemas.microsoft.com/office/drawing/2014/main" id="{35350200-42D5-98BC-29A1-D9CA06A61DD6}"/>
              </a:ext>
            </a:extLst>
          </p:cNvPr>
          <p:cNvSpPr>
            <a:spLocks noGrp="1"/>
          </p:cNvSpPr>
          <p:nvPr>
            <p:ph idx="1"/>
          </p:nvPr>
        </p:nvSpPr>
        <p:spPr/>
        <p:txBody>
          <a:bodyPr/>
          <a:lstStyle/>
          <a:p>
            <a:r>
              <a:rPr lang="en-US" dirty="0"/>
              <a:t>Pete Rose was permanently banned from the Baseball Hall of Fame for gambling on the game, including on his own team. </a:t>
            </a:r>
          </a:p>
          <a:p>
            <a:r>
              <a:rPr lang="en-US" dirty="0"/>
              <a:t>Our sense of “fairness” recoils against rigged games. </a:t>
            </a:r>
          </a:p>
          <a:p>
            <a:r>
              <a:rPr lang="en-US" dirty="0"/>
              <a:t>Psalm 129 tells us the history of the world is rigged!															▪We know </a:t>
            </a:r>
            <a:r>
              <a:rPr lang="en-US" b="1" i="1" dirty="0"/>
              <a:t>Who</a:t>
            </a:r>
            <a:r>
              <a:rPr lang="en-US" dirty="0"/>
              <a:t> rigged it, </a:t>
            </a:r>
            <a:r>
              <a:rPr lang="en-US" b="1" i="1" dirty="0"/>
              <a:t>Why</a:t>
            </a:r>
            <a:r>
              <a:rPr lang="en-US" dirty="0"/>
              <a:t> He rigged it, and </a:t>
            </a:r>
            <a:r>
              <a:rPr lang="en-US" b="1" i="1" dirty="0"/>
              <a:t>to what end </a:t>
            </a:r>
            <a:r>
              <a:rPr lang="en-US" dirty="0"/>
              <a:t>He rigged it . . . And it’s glorious! </a:t>
            </a:r>
          </a:p>
        </p:txBody>
      </p:sp>
    </p:spTree>
    <p:extLst>
      <p:ext uri="{BB962C8B-B14F-4D97-AF65-F5344CB8AC3E}">
        <p14:creationId xmlns:p14="http://schemas.microsoft.com/office/powerpoint/2010/main" val="1683387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88252-F00A-D2C6-9B4D-0475AC6B8DC6}"/>
              </a:ext>
            </a:extLst>
          </p:cNvPr>
          <p:cNvSpPr>
            <a:spLocks noGrp="1"/>
          </p:cNvSpPr>
          <p:nvPr>
            <p:ph type="title"/>
          </p:nvPr>
        </p:nvSpPr>
        <p:spPr/>
        <p:txBody>
          <a:bodyPr/>
          <a:lstStyle/>
          <a:p>
            <a:r>
              <a:rPr lang="en-US" dirty="0"/>
              <a:t>GREAT AFFLICTION (vv. 1-2a)</a:t>
            </a:r>
          </a:p>
        </p:txBody>
      </p:sp>
      <p:sp>
        <p:nvSpPr>
          <p:cNvPr id="3" name="Content Placeholder 2">
            <a:extLst>
              <a:ext uri="{FF2B5EF4-FFF2-40B4-BE49-F238E27FC236}">
                <a16:creationId xmlns:a16="http://schemas.microsoft.com/office/drawing/2014/main" id="{8D861D83-6F2B-3E41-0D3A-D249AC0CCD93}"/>
              </a:ext>
            </a:extLst>
          </p:cNvPr>
          <p:cNvSpPr>
            <a:spLocks noGrp="1"/>
          </p:cNvSpPr>
          <p:nvPr>
            <p:ph idx="1"/>
          </p:nvPr>
        </p:nvSpPr>
        <p:spPr/>
        <p:txBody>
          <a:bodyPr/>
          <a:lstStyle/>
          <a:p>
            <a:pPr marL="0" indent="0">
              <a:buNone/>
            </a:pPr>
            <a:r>
              <a:rPr lang="en-US" dirty="0"/>
              <a:t>“Whereas most nations tend to look back on what they have achieved, Israel reflects here on what she has survived” (Derek Kidner). 			</a:t>
            </a:r>
          </a:p>
          <a:p>
            <a:r>
              <a:rPr lang="en-US" dirty="0"/>
              <a:t>Israel’s “youth” referred to her history of Egyptian bondage and Wilderness Wandering </a:t>
            </a:r>
            <a:r>
              <a:rPr lang="da-DK" dirty="0"/>
              <a:t>(Jer 2:1-2; 22:21; Ezek 23:3). </a:t>
            </a:r>
            <a:endParaRPr lang="en-US" dirty="0"/>
          </a:p>
          <a:p>
            <a:r>
              <a:rPr lang="en-US" dirty="0"/>
              <a:t>Although God punished Israel for her idolatry, she also bore the brunt of often relentless and unprovoked attacks. </a:t>
            </a:r>
          </a:p>
        </p:txBody>
      </p:sp>
    </p:spTree>
    <p:extLst>
      <p:ext uri="{BB962C8B-B14F-4D97-AF65-F5344CB8AC3E}">
        <p14:creationId xmlns:p14="http://schemas.microsoft.com/office/powerpoint/2010/main" val="2675272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16757-3F9A-D3CA-9ACB-2D119B0A12C3}"/>
              </a:ext>
            </a:extLst>
          </p:cNvPr>
          <p:cNvSpPr>
            <a:spLocks noGrp="1"/>
          </p:cNvSpPr>
          <p:nvPr>
            <p:ph type="title"/>
          </p:nvPr>
        </p:nvSpPr>
        <p:spPr/>
        <p:txBody>
          <a:bodyPr/>
          <a:lstStyle/>
          <a:p>
            <a:r>
              <a:rPr lang="en-US" dirty="0"/>
              <a:t>GREAT AFFLICTION</a:t>
            </a:r>
          </a:p>
        </p:txBody>
      </p:sp>
      <p:sp>
        <p:nvSpPr>
          <p:cNvPr id="3" name="Content Placeholder 2">
            <a:extLst>
              <a:ext uri="{FF2B5EF4-FFF2-40B4-BE49-F238E27FC236}">
                <a16:creationId xmlns:a16="http://schemas.microsoft.com/office/drawing/2014/main" id="{E967AF96-59D1-9EE2-526C-962181836B05}"/>
              </a:ext>
            </a:extLst>
          </p:cNvPr>
          <p:cNvSpPr>
            <a:spLocks noGrp="1"/>
          </p:cNvSpPr>
          <p:nvPr>
            <p:ph idx="1"/>
          </p:nvPr>
        </p:nvSpPr>
        <p:spPr/>
        <p:txBody>
          <a:bodyPr/>
          <a:lstStyle/>
          <a:p>
            <a:r>
              <a:rPr lang="en-US" dirty="0"/>
              <a:t>We should not be surprised at “fiery trials” (1 Peter 4:12).</a:t>
            </a:r>
          </a:p>
          <a:p>
            <a:r>
              <a:rPr lang="en-US" dirty="0"/>
              <a:t>Jesus said the world hated Him and would hate us, and would kill us thinking they were serving God in doing so (John 15:18-19; 16:2).</a:t>
            </a:r>
          </a:p>
          <a:p>
            <a:r>
              <a:rPr lang="en-US" dirty="0"/>
              <a:t>The history of Israel is the history, even now, of God’s redeemed people in Christ. </a:t>
            </a:r>
          </a:p>
          <a:p>
            <a:pPr marL="0" indent="0">
              <a:buNone/>
            </a:pPr>
            <a:endParaRPr lang="en-US" dirty="0"/>
          </a:p>
          <a:p>
            <a:pPr marL="0" indent="0">
              <a:buNone/>
            </a:pPr>
            <a:r>
              <a:rPr lang="en-US" dirty="0"/>
              <a:t>“Time was when [the church] existed only in Abel, and he was slain by his wicked, reckless brother” (Augustine).   </a:t>
            </a:r>
          </a:p>
        </p:txBody>
      </p:sp>
    </p:spTree>
    <p:extLst>
      <p:ext uri="{BB962C8B-B14F-4D97-AF65-F5344CB8AC3E}">
        <p14:creationId xmlns:p14="http://schemas.microsoft.com/office/powerpoint/2010/main" val="95432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barn(inVertical)">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522EA-30A7-6A6C-FCAC-03DC1D9BCC60}"/>
              </a:ext>
            </a:extLst>
          </p:cNvPr>
          <p:cNvSpPr>
            <a:spLocks noGrp="1"/>
          </p:cNvSpPr>
          <p:nvPr>
            <p:ph type="title"/>
          </p:nvPr>
        </p:nvSpPr>
        <p:spPr/>
        <p:txBody>
          <a:bodyPr/>
          <a:lstStyle/>
          <a:p>
            <a:r>
              <a:rPr lang="en-US" dirty="0"/>
              <a:t>GUARANTEED VINDICATION (vv. 2b-4)</a:t>
            </a:r>
          </a:p>
        </p:txBody>
      </p:sp>
      <p:sp>
        <p:nvSpPr>
          <p:cNvPr id="3" name="Content Placeholder 2">
            <a:extLst>
              <a:ext uri="{FF2B5EF4-FFF2-40B4-BE49-F238E27FC236}">
                <a16:creationId xmlns:a16="http://schemas.microsoft.com/office/drawing/2014/main" id="{9DEEA67B-0332-607D-8C4E-12D80B9CD046}"/>
              </a:ext>
            </a:extLst>
          </p:cNvPr>
          <p:cNvSpPr>
            <a:spLocks noGrp="1"/>
          </p:cNvSpPr>
          <p:nvPr>
            <p:ph idx="1"/>
          </p:nvPr>
        </p:nvSpPr>
        <p:spPr/>
        <p:txBody>
          <a:bodyPr/>
          <a:lstStyle/>
          <a:p>
            <a:r>
              <a:rPr lang="en-US" dirty="0">
                <a:solidFill>
                  <a:srgbClr val="FF0000"/>
                </a:solidFill>
              </a:rPr>
              <a:t>God’s people win in the end!								 </a:t>
            </a:r>
          </a:p>
          <a:p>
            <a:pPr marL="0" indent="0">
              <a:buNone/>
            </a:pPr>
            <a:r>
              <a:rPr lang="en-US" b="1" dirty="0"/>
              <a:t>“Yet they have not prevailed.” </a:t>
            </a:r>
            <a:r>
              <a:rPr lang="en-US" dirty="0">
                <a:solidFill>
                  <a:srgbClr val="FF0000"/>
                </a:solidFill>
              </a:rPr>
              <a:t>								How? Why? </a:t>
            </a:r>
          </a:p>
          <a:p>
            <a:pPr marL="0" indent="0">
              <a:buNone/>
            </a:pPr>
            <a:r>
              <a:rPr lang="en-US" b="1" dirty="0"/>
              <a:t>“The Lord is righteous; He has cut the cords of the wicked.” </a:t>
            </a:r>
          </a:p>
          <a:p>
            <a:pPr marL="0" indent="0">
              <a:buNone/>
            </a:pPr>
            <a:endParaRPr lang="en-US" dirty="0"/>
          </a:p>
          <a:p>
            <a:r>
              <a:rPr lang="en-US" dirty="0">
                <a:solidFill>
                  <a:srgbClr val="FF0000"/>
                </a:solidFill>
              </a:rPr>
              <a:t>Despite present appearances, God guarantees His people’s vindication </a:t>
            </a:r>
            <a:r>
              <a:rPr lang="en-US" dirty="0"/>
              <a:t>(Psalm 73).   </a:t>
            </a:r>
          </a:p>
        </p:txBody>
      </p:sp>
    </p:spTree>
    <p:extLst>
      <p:ext uri="{BB962C8B-B14F-4D97-AF65-F5344CB8AC3E}">
        <p14:creationId xmlns:p14="http://schemas.microsoft.com/office/powerpoint/2010/main" val="3965205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barn(inVertical)">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15761-ED4B-289B-4993-4B28F7D91A4E}"/>
              </a:ext>
            </a:extLst>
          </p:cNvPr>
          <p:cNvSpPr>
            <a:spLocks noGrp="1"/>
          </p:cNvSpPr>
          <p:nvPr>
            <p:ph type="title"/>
          </p:nvPr>
        </p:nvSpPr>
        <p:spPr/>
        <p:txBody>
          <a:bodyPr/>
          <a:lstStyle/>
          <a:p>
            <a:r>
              <a:rPr lang="en-US" dirty="0"/>
              <a:t>GODLY IMPRECATION (vv. 5-8)</a:t>
            </a:r>
          </a:p>
        </p:txBody>
      </p:sp>
      <p:sp>
        <p:nvSpPr>
          <p:cNvPr id="3" name="Content Placeholder 2">
            <a:extLst>
              <a:ext uri="{FF2B5EF4-FFF2-40B4-BE49-F238E27FC236}">
                <a16:creationId xmlns:a16="http://schemas.microsoft.com/office/drawing/2014/main" id="{00E83685-C969-7DB4-2D35-BCB51F5B5756}"/>
              </a:ext>
            </a:extLst>
          </p:cNvPr>
          <p:cNvSpPr>
            <a:spLocks noGrp="1"/>
          </p:cNvSpPr>
          <p:nvPr>
            <p:ph idx="1"/>
          </p:nvPr>
        </p:nvSpPr>
        <p:spPr/>
        <p:txBody>
          <a:bodyPr/>
          <a:lstStyle/>
          <a:p>
            <a:r>
              <a:rPr lang="en-US" dirty="0"/>
              <a:t>A curse is pronounced and prayed on “all who hate Zion.” </a:t>
            </a:r>
          </a:p>
          <a:p>
            <a:r>
              <a:rPr lang="en-US" dirty="0"/>
              <a:t>Andrew Bonar said, “No Boaz shall ever bless them with a prayer.”</a:t>
            </a:r>
          </a:p>
        </p:txBody>
      </p:sp>
    </p:spTree>
    <p:extLst>
      <p:ext uri="{BB962C8B-B14F-4D97-AF65-F5344CB8AC3E}">
        <p14:creationId xmlns:p14="http://schemas.microsoft.com/office/powerpoint/2010/main" val="35456190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3BFB15-64AB-A5FA-0DCB-B9E7084D7C63}"/>
              </a:ext>
            </a:extLst>
          </p:cNvPr>
          <p:cNvSpPr>
            <a:spLocks noGrp="1"/>
          </p:cNvSpPr>
          <p:nvPr>
            <p:ph type="title"/>
          </p:nvPr>
        </p:nvSpPr>
        <p:spPr/>
        <p:txBody>
          <a:bodyPr/>
          <a:lstStyle/>
          <a:p>
            <a:r>
              <a:rPr lang="en-US" dirty="0"/>
              <a:t>CURSED V. BLESSED</a:t>
            </a:r>
          </a:p>
        </p:txBody>
      </p:sp>
      <p:sp>
        <p:nvSpPr>
          <p:cNvPr id="3" name="Content Placeholder 2">
            <a:extLst>
              <a:ext uri="{FF2B5EF4-FFF2-40B4-BE49-F238E27FC236}">
                <a16:creationId xmlns:a16="http://schemas.microsoft.com/office/drawing/2014/main" id="{2EEB0226-1353-4129-069C-14836B59D7D0}"/>
              </a:ext>
            </a:extLst>
          </p:cNvPr>
          <p:cNvSpPr>
            <a:spLocks noGrp="1"/>
          </p:cNvSpPr>
          <p:nvPr>
            <p:ph sz="half" idx="1"/>
          </p:nvPr>
        </p:nvSpPr>
        <p:spPr/>
        <p:txBody>
          <a:bodyPr/>
          <a:lstStyle/>
          <a:p>
            <a:r>
              <a:rPr lang="en-US" dirty="0"/>
              <a:t>Hate Zion (129:5)</a:t>
            </a:r>
          </a:p>
          <a:p>
            <a:r>
              <a:rPr lang="en-US" dirty="0"/>
              <a:t>Be put to shame (129:5)</a:t>
            </a:r>
          </a:p>
          <a:p>
            <a:r>
              <a:rPr lang="en-US" dirty="0"/>
              <a:t>Turned backward (129:5)</a:t>
            </a:r>
          </a:p>
          <a:p>
            <a:r>
              <a:rPr lang="en-US" dirty="0"/>
              <a:t>Withers (129:6)</a:t>
            </a:r>
          </a:p>
          <a:p>
            <a:r>
              <a:rPr lang="en-US" dirty="0"/>
              <a:t>Reaper does not bind sheaves (129:7)</a:t>
            </a:r>
          </a:p>
          <a:p>
            <a:r>
              <a:rPr lang="en-US" dirty="0"/>
              <a:t>No blessed harvest (129:8)</a:t>
            </a:r>
          </a:p>
        </p:txBody>
      </p:sp>
      <p:sp>
        <p:nvSpPr>
          <p:cNvPr id="4" name="Content Placeholder 3">
            <a:extLst>
              <a:ext uri="{FF2B5EF4-FFF2-40B4-BE49-F238E27FC236}">
                <a16:creationId xmlns:a16="http://schemas.microsoft.com/office/drawing/2014/main" id="{C3CA4D61-1AE2-F576-FAE7-9C619FF9D935}"/>
              </a:ext>
            </a:extLst>
          </p:cNvPr>
          <p:cNvSpPr>
            <a:spLocks noGrp="1"/>
          </p:cNvSpPr>
          <p:nvPr>
            <p:ph sz="half" idx="2"/>
          </p:nvPr>
        </p:nvSpPr>
        <p:spPr/>
        <p:txBody>
          <a:bodyPr/>
          <a:lstStyle/>
          <a:p>
            <a:r>
              <a:rPr lang="en-US" dirty="0"/>
              <a:t>Blessed from Zion (128:5)</a:t>
            </a:r>
          </a:p>
          <a:p>
            <a:r>
              <a:rPr lang="en-US" dirty="0"/>
              <a:t>Will not be put to shame (127:5)</a:t>
            </a:r>
          </a:p>
          <a:p>
            <a:r>
              <a:rPr lang="en-US" dirty="0"/>
              <a:t>Turned Zion’s fortunes (126:1)</a:t>
            </a:r>
          </a:p>
          <a:p>
            <a:r>
              <a:rPr lang="en-US" dirty="0"/>
              <a:t>A fruitful vine (128:3)</a:t>
            </a:r>
          </a:p>
          <a:p>
            <a:r>
              <a:rPr lang="en-US" dirty="0"/>
              <a:t>Bringing his sheaves with him with shouts of joy (126:6)</a:t>
            </a:r>
          </a:p>
          <a:p>
            <a:r>
              <a:rPr lang="en-US" dirty="0"/>
              <a:t>Blessing and harvest (126:6; 127:3; 128:2)</a:t>
            </a:r>
          </a:p>
        </p:txBody>
      </p:sp>
    </p:spTree>
    <p:extLst>
      <p:ext uri="{BB962C8B-B14F-4D97-AF65-F5344CB8AC3E}">
        <p14:creationId xmlns:p14="http://schemas.microsoft.com/office/powerpoint/2010/main" val="11157810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FE32C-3EE8-125A-9F45-3F15C2D26FA0}"/>
              </a:ext>
            </a:extLst>
          </p:cNvPr>
          <p:cNvSpPr>
            <a:spLocks noGrp="1"/>
          </p:cNvSpPr>
          <p:nvPr>
            <p:ph type="title"/>
          </p:nvPr>
        </p:nvSpPr>
        <p:spPr/>
        <p:txBody>
          <a:bodyPr/>
          <a:lstStyle/>
          <a:p>
            <a:r>
              <a:rPr lang="en-US" dirty="0"/>
              <a:t>DO WE PRAY IMPRECATION TODAY?</a:t>
            </a:r>
          </a:p>
        </p:txBody>
      </p:sp>
      <p:sp>
        <p:nvSpPr>
          <p:cNvPr id="3" name="Content Placeholder 2">
            <a:extLst>
              <a:ext uri="{FF2B5EF4-FFF2-40B4-BE49-F238E27FC236}">
                <a16:creationId xmlns:a16="http://schemas.microsoft.com/office/drawing/2014/main" id="{9FB4ED06-F9F6-DD91-1502-4A7FCCCDBF88}"/>
              </a:ext>
            </a:extLst>
          </p:cNvPr>
          <p:cNvSpPr>
            <a:spLocks noGrp="1"/>
          </p:cNvSpPr>
          <p:nvPr>
            <p:ph idx="1"/>
          </p:nvPr>
        </p:nvSpPr>
        <p:spPr/>
        <p:txBody>
          <a:bodyPr>
            <a:normAutofit lnSpcReduction="10000"/>
          </a:bodyPr>
          <a:lstStyle/>
          <a:p>
            <a:r>
              <a:rPr lang="en-US" dirty="0"/>
              <a:t>Jesus said, “Love your enemies, do good to those who hate you, bless those who curse you, pray for those who abuse you” (Luke 6:27-28).</a:t>
            </a:r>
          </a:p>
          <a:p>
            <a:r>
              <a:rPr lang="en-US" dirty="0"/>
              <a:t>We can pray for persecutors to be saved without wishing them blessed success in their wicked ways! </a:t>
            </a:r>
          </a:p>
          <a:p>
            <a:r>
              <a:rPr lang="en-US" dirty="0"/>
              <a:t>We can long for </a:t>
            </a:r>
            <a:r>
              <a:rPr lang="en-US" dirty="0">
                <a:solidFill>
                  <a:srgbClr val="FF0000"/>
                </a:solidFill>
              </a:rPr>
              <a:t>Christ to rule in righteousness and justice</a:t>
            </a:r>
            <a:r>
              <a:rPr lang="en-US" dirty="0"/>
              <a:t>.</a:t>
            </a:r>
          </a:p>
          <a:p>
            <a:pPr marL="0" indent="0">
              <a:buNone/>
            </a:pPr>
            <a:endParaRPr lang="en-US" dirty="0"/>
          </a:p>
          <a:p>
            <a:pPr marL="0" indent="0" algn="ctr">
              <a:buNone/>
            </a:pPr>
            <a:r>
              <a:rPr lang="en-US" dirty="0"/>
              <a:t>“A faithful congregation will, of course, prefer that such persecutors repent, but regardless, they will wish that they fail so that God’s people might be free to worship him and bring the knowledge of him to the world” (C. John Collins).  </a:t>
            </a:r>
          </a:p>
        </p:txBody>
      </p:sp>
    </p:spTree>
    <p:extLst>
      <p:ext uri="{BB962C8B-B14F-4D97-AF65-F5344CB8AC3E}">
        <p14:creationId xmlns:p14="http://schemas.microsoft.com/office/powerpoint/2010/main" val="2673042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barn(inVertical)">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25E0A-77E1-F35F-4E49-69B56D648576}"/>
              </a:ext>
            </a:extLst>
          </p:cNvPr>
          <p:cNvSpPr>
            <a:spLocks noGrp="1"/>
          </p:cNvSpPr>
          <p:nvPr>
            <p:ph type="title"/>
          </p:nvPr>
        </p:nvSpPr>
        <p:spPr/>
        <p:txBody>
          <a:bodyPr/>
          <a:lstStyle/>
          <a:p>
            <a:r>
              <a:rPr lang="en-US" dirty="0"/>
              <a:t>GOD VINDICATES HIS PEOPLE!</a:t>
            </a:r>
          </a:p>
        </p:txBody>
      </p:sp>
      <p:sp>
        <p:nvSpPr>
          <p:cNvPr id="3" name="Content Placeholder 2">
            <a:extLst>
              <a:ext uri="{FF2B5EF4-FFF2-40B4-BE49-F238E27FC236}">
                <a16:creationId xmlns:a16="http://schemas.microsoft.com/office/drawing/2014/main" id="{D8F319A8-584B-3781-9875-71F38ABA1A38}"/>
              </a:ext>
            </a:extLst>
          </p:cNvPr>
          <p:cNvSpPr>
            <a:spLocks noGrp="1"/>
          </p:cNvSpPr>
          <p:nvPr>
            <p:ph idx="1"/>
          </p:nvPr>
        </p:nvSpPr>
        <p:spPr/>
        <p:txBody>
          <a:bodyPr/>
          <a:lstStyle/>
          <a:p>
            <a:r>
              <a:rPr lang="en-US" dirty="0"/>
              <a:t>The promise of God to Abraham still stands (Gen 12:3).</a:t>
            </a:r>
          </a:p>
          <a:p>
            <a:r>
              <a:rPr lang="en-US" dirty="0"/>
              <a:t>All those redeemed by God in Christ are Abraham’s offspring (</a:t>
            </a:r>
            <a:r>
              <a:rPr lang="nn-NO" dirty="0"/>
              <a:t>Rom 2:29; 4:13-17; 9:6-8; Gal 3:29; 6:15-16). </a:t>
            </a:r>
          </a:p>
          <a:p>
            <a:r>
              <a:rPr lang="nn-NO" dirty="0">
                <a:solidFill>
                  <a:srgbClr val="FF0000"/>
                </a:solidFill>
              </a:rPr>
              <a:t>God’s people win in the end, because Jesus always wins!  </a:t>
            </a:r>
            <a:r>
              <a:rPr lang="en-US" dirty="0">
                <a:solidFill>
                  <a:srgbClr val="FF0000"/>
                </a:solidFill>
              </a:rPr>
              <a:t> </a:t>
            </a:r>
          </a:p>
        </p:txBody>
      </p:sp>
    </p:spTree>
    <p:extLst>
      <p:ext uri="{BB962C8B-B14F-4D97-AF65-F5344CB8AC3E}">
        <p14:creationId xmlns:p14="http://schemas.microsoft.com/office/powerpoint/2010/main" val="495580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TotalTime>
  <Words>683</Words>
  <Application>Microsoft Office PowerPoint</Application>
  <PresentationFormat>Widescreen</PresentationFormat>
  <Paragraphs>54</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WE WIN!</vt:lpstr>
      <vt:lpstr>The Game is Rigged!</vt:lpstr>
      <vt:lpstr>GREAT AFFLICTION (vv. 1-2a)</vt:lpstr>
      <vt:lpstr>GREAT AFFLICTION</vt:lpstr>
      <vt:lpstr>GUARANTEED VINDICATION (vv. 2b-4)</vt:lpstr>
      <vt:lpstr>GODLY IMPRECATION (vv. 5-8)</vt:lpstr>
      <vt:lpstr>CURSED V. BLESSED</vt:lpstr>
      <vt:lpstr>DO WE PRAY IMPRECATION TODAY?</vt:lpstr>
      <vt:lpstr>GOD VINDICATES HIS PEOPLE!</vt:lpstr>
      <vt:lpstr>GOD’S PEOPLE WIN IN THE END . . .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Keith McWhorter</dc:creator>
  <cp:lastModifiedBy>Keith McWhorter</cp:lastModifiedBy>
  <cp:revision>2</cp:revision>
  <dcterms:created xsi:type="dcterms:W3CDTF">2025-04-08T15:15:35Z</dcterms:created>
  <dcterms:modified xsi:type="dcterms:W3CDTF">2025-04-08T16:21:15Z</dcterms:modified>
</cp:coreProperties>
</file>