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283EF-B505-3949-CE74-9A6193382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C4E6D7-D001-98DF-12B1-0CB35809C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654C7-5784-AED5-EDA6-9CF82427D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EE256-CDFD-2D85-75FC-9C1FAD36F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B870-B437-1DE7-B08D-FC4BDD57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7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6D481-6119-2880-D4E1-05A9422C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10B106-DE55-5C72-E40A-4FD897C9D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88273-B61D-5E70-21AB-134E4FA31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12A2D-4C4A-6F2A-E282-B77AF4B8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E0964-FB3B-856C-54BF-6B44F32A3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6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21C63F-41DF-EB0E-098E-32381A67BC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7A12C1-BF8A-3CF0-4D79-F451B9E642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58843-2338-66CA-265C-06E0A3C65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4C3FD-9EC9-84CA-D06C-BE34B5C8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BF6A2-3DAE-F4FF-5183-CBF013CA5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75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D6D7E-8E34-8E69-C2CD-BF6118EC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E54C1-FC63-7C16-F24A-E807EADA1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F90A1-DBAA-EFE1-D413-65592C074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43439-7B21-AB15-36CD-3879FAE2D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6D44D-1CC4-617B-79CC-705719DD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5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0FE2E-9D43-09A2-4A09-AA4FFD6B3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696BB-F853-C4C2-FAD6-0F38987CE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C8B06-3320-13BD-EB78-486235C22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E3490-0CC0-8A0A-DFC9-0E23A4ED1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CAA18-FF2D-1D03-1965-7C6894B97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1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DF35C-8BF8-6980-8BC8-2B01EEDC0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80036-1DB5-2F77-15C7-19E9AFF82C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01D6E-1318-CAD1-B320-29A4E4A31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47C9D-9B02-913F-B161-37B619C08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FBD759-CCCB-573C-EB08-55BC0AC34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F41DE-8F8E-2758-5B3C-1037C414B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4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9238A-90AD-0808-1B73-698350BD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B914D-4DCD-A44D-0B85-077C8C3F7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F40F1-8465-B453-ED5E-53FACED3B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BB34D0-15FE-D012-1692-4EC7A5967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35BD50-01D0-02AE-48D0-865E1FCB17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BB8821-5EB4-14ED-556D-838FD0A9F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0B4100-EFA3-AFB3-7CD0-84E5BD451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D7E8C5-CE12-69A6-BE51-B635C0EA1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9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EDEE1-0635-2F19-9362-2EB9217E8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590083-BFD2-8E8F-7CE3-3B7BE4A8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E0626D-30B2-7720-4EF0-4D7C5E3FD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AE86B-C6CD-A75D-22C2-63B06F05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4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0D05F2-FBD8-70D6-4C77-ADF746F2E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D881DE-9D5C-59FD-B8B5-C2D0B2D2B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D9F81-1B58-490E-EE62-61454323D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7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4D5C-D6E0-5A72-996E-B128AA452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4D0F5-5BD1-2672-3560-6494A2B82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24BADE-68C6-A48E-26B3-FC57C6209D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56662-A0EE-D543-30E4-408D1010D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A0335-3438-73AD-0965-E772DC386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D60B0-2D2A-AB6D-16F5-6F26FCFC8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0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B9A1E-3722-9931-4F32-9DD4168C7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DC5143-B63B-6399-7043-BD6098CAFF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F9C8F-46A3-F273-E05C-06D5B0217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84DD2-7EC3-72E8-5D6E-7CE15DEF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18172-616C-4644-6FD4-7DD0DD9F3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BB68E-6C98-7F62-D266-F5CAA1983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0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E7F813-58B5-2B88-41D1-D8564BE99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9F4F0-073B-96E8-C53E-38ECEB1D0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942C7-1C35-944E-0B1B-2BF9813CF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F8FC5-1EDE-441C-B252-9C75CCFF588E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C761C-1BA5-7F95-6099-C509444D0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31D51-6E68-68AE-8ADA-1348015A6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9DE6-BCF3-4567-A033-3ADE1EF5A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5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8C274-DF6B-99B2-C801-9E078AD35D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QUESTION THAT CAUSED EASTER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59F3A1-A679-4488-F22C-6D9FF08B30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130; Romans 3:19-26</a:t>
            </a:r>
          </a:p>
        </p:txBody>
      </p:sp>
    </p:spTree>
    <p:extLst>
      <p:ext uri="{BB962C8B-B14F-4D97-AF65-F5344CB8AC3E}">
        <p14:creationId xmlns:p14="http://schemas.microsoft.com/office/powerpoint/2010/main" val="348541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92909-617F-95CC-FB95-D62046772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 OF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73EF3-869C-B32C-8CA5-BDA99E82D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Verse 3, “</a:t>
            </a:r>
            <a:r>
              <a:rPr lang="en-US" b="1" i="1" dirty="0"/>
              <a:t>If You, O Lord, should mark iniquities, O Lord who could stand?</a:t>
            </a:r>
            <a:r>
              <a:rPr lang="en-US" dirty="0"/>
              <a:t>” </a:t>
            </a:r>
          </a:p>
          <a:p>
            <a:r>
              <a:rPr lang="en-US" dirty="0"/>
              <a:t>The answer to this question lies behind the Easter story! </a:t>
            </a:r>
          </a:p>
        </p:txBody>
      </p:sp>
    </p:spTree>
    <p:extLst>
      <p:ext uri="{BB962C8B-B14F-4D97-AF65-F5344CB8AC3E}">
        <p14:creationId xmlns:p14="http://schemas.microsoft.com/office/powerpoint/2010/main" val="419190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75EB-4CF6-BD70-813C-C0D8A7184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Did Jesus Come? What Necessitated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DAF2B-B309-7C03-D4AA-072FF5ED0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Psalm 130’s answer: </a:t>
            </a:r>
            <a:r>
              <a:rPr lang="en-US" dirty="0">
                <a:solidFill>
                  <a:srgbClr val="FF0000"/>
                </a:solidFill>
              </a:rPr>
              <a:t>Man’s Condition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God’s Disposition</a:t>
            </a:r>
            <a:r>
              <a:rPr lang="en-US" dirty="0"/>
              <a:t>! </a:t>
            </a:r>
          </a:p>
          <a:p>
            <a:r>
              <a:rPr lang="en-US" dirty="0"/>
              <a:t>Man’s </a:t>
            </a:r>
            <a:r>
              <a:rPr lang="en-US" u="sng" dirty="0"/>
              <a:t>Corruption</a:t>
            </a:r>
            <a:r>
              <a:rPr lang="en-US" dirty="0"/>
              <a:t> and God’s </a:t>
            </a:r>
            <a:r>
              <a:rPr lang="en-US" u="sng" dirty="0"/>
              <a:t>Character </a:t>
            </a:r>
          </a:p>
          <a:p>
            <a:r>
              <a:rPr lang="en-US" dirty="0"/>
              <a:t>What if God really does call you to account for every single sin? </a:t>
            </a:r>
          </a:p>
        </p:txBody>
      </p:sp>
    </p:spTree>
    <p:extLst>
      <p:ext uri="{BB962C8B-B14F-4D97-AF65-F5344CB8AC3E}">
        <p14:creationId xmlns:p14="http://schemas.microsoft.com/office/powerpoint/2010/main" val="1071953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DF360-07DB-2CB3-032F-4A2EF87BC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SINNER’S CRY (vv. 1-2)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52134-7DC3-5AF0-03C3-340277AA8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psalmist admits his grave condition as a sinner. </a:t>
            </a:r>
          </a:p>
          <a:p>
            <a:r>
              <a:rPr lang="en-US" dirty="0"/>
              <a:t>Do you feel the weight of your sin and guilt before Holy God? </a:t>
            </a:r>
          </a:p>
          <a:p>
            <a:r>
              <a:rPr lang="en-US" dirty="0"/>
              <a:t>Cry out to </a:t>
            </a:r>
            <a:r>
              <a:rPr lang="en-US" i="1" dirty="0"/>
              <a:t>Yahweh Adonai</a:t>
            </a:r>
            <a:r>
              <a:rPr lang="en-US" dirty="0"/>
              <a:t> – The Covenantal, Faithful, Creator-Redeemer, Sovereign Ruler God!    </a:t>
            </a:r>
          </a:p>
        </p:txBody>
      </p:sp>
    </p:spTree>
    <p:extLst>
      <p:ext uri="{BB962C8B-B14F-4D97-AF65-F5344CB8AC3E}">
        <p14:creationId xmlns:p14="http://schemas.microsoft.com/office/powerpoint/2010/main" val="1223000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273B9-6FF5-D46A-8740-20C458BE4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SINNER’S CONFESSION (vv. 3-4)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25BA8-34C5-7E94-8D73-781F13548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psalmist confesses his </a:t>
            </a:r>
            <a:r>
              <a:rPr lang="en-US" b="1" dirty="0"/>
              <a:t>condition</a:t>
            </a:r>
            <a:r>
              <a:rPr lang="en-US" dirty="0"/>
              <a:t> – doomed to hell (v. 3). </a:t>
            </a:r>
          </a:p>
          <a:p>
            <a:r>
              <a:rPr lang="en-US" dirty="0"/>
              <a:t>The psalmist confesses God’s </a:t>
            </a:r>
            <a:r>
              <a:rPr lang="en-US" b="1" dirty="0"/>
              <a:t>character</a:t>
            </a:r>
            <a:r>
              <a:rPr lang="en-US" dirty="0"/>
              <a:t> – forgiving (v. 4).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“The Lord, the Lord, a God merciful and gracious, slow to anger and abounding in steadfast love and faithfulness, keeping steadfast love for thousands, forgiving iniquity and transgression and sin” (Ex 34:6-7).  </a:t>
            </a:r>
          </a:p>
        </p:txBody>
      </p:sp>
    </p:spTree>
    <p:extLst>
      <p:ext uri="{BB962C8B-B14F-4D97-AF65-F5344CB8AC3E}">
        <p14:creationId xmlns:p14="http://schemas.microsoft.com/office/powerpoint/2010/main" val="220083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108BC-DCE7-84F8-DBFB-086D267E9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SINNER’S COMMITMENT (vv. 5-6)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482C-7CC4-0EDB-16AD-26E281A46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Waiting is active and hope is sure. </a:t>
            </a:r>
          </a:p>
          <a:p>
            <a:r>
              <a:rPr lang="en-US" dirty="0"/>
              <a:t>Having experienced forgiveness, in fearful faith, the psalmist now waits “for the Lord.” </a:t>
            </a:r>
          </a:p>
          <a:p>
            <a:r>
              <a:rPr lang="en-US" dirty="0"/>
              <a:t>He longs to see his Savior like the watchman looks for the sunrise! </a:t>
            </a:r>
          </a:p>
          <a:p>
            <a:r>
              <a:rPr lang="en-US" dirty="0">
                <a:solidFill>
                  <a:srgbClr val="FF0000"/>
                </a:solidFill>
              </a:rPr>
              <a:t>The Son did rise</a:t>
            </a:r>
            <a:r>
              <a:rPr lang="en-US" dirty="0"/>
              <a:t>, and now there’s a </a:t>
            </a:r>
            <a:r>
              <a:rPr lang="en-US" u="sng" dirty="0"/>
              <a:t>direct line </a:t>
            </a:r>
            <a:r>
              <a:rPr lang="en-US" dirty="0"/>
              <a:t>from </a:t>
            </a:r>
            <a:r>
              <a:rPr lang="en-US" b="1" dirty="0"/>
              <a:t>Psalm 130:3 to Galatians 2:21.   </a:t>
            </a:r>
          </a:p>
        </p:txBody>
      </p:sp>
    </p:spTree>
    <p:extLst>
      <p:ext uri="{BB962C8B-B14F-4D97-AF65-F5344CB8AC3E}">
        <p14:creationId xmlns:p14="http://schemas.microsoft.com/office/powerpoint/2010/main" val="75203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7537E-CE25-AFDB-74A7-36EBD7C05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SINNER’S CONSOLATION (vv. 7-8)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F0F2A-E49B-5BF7-69C6-3D3FD4C9C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Israel’s hope is our hope – </a:t>
            </a:r>
            <a:r>
              <a:rPr lang="en-US" b="1" dirty="0"/>
              <a:t>The Lord of . . . 	</a:t>
            </a:r>
            <a:r>
              <a:rPr lang="en-US" dirty="0"/>
              <a:t>																▪ </a:t>
            </a:r>
            <a:r>
              <a:rPr lang="en-US" i="1" dirty="0">
                <a:solidFill>
                  <a:srgbClr val="FF0000"/>
                </a:solidFill>
              </a:rPr>
              <a:t>Hesed</a:t>
            </a:r>
            <a:r>
              <a:rPr lang="en-US" i="1" dirty="0"/>
              <a:t> – </a:t>
            </a:r>
            <a:r>
              <a:rPr lang="en-US" dirty="0"/>
              <a:t>unchanging, covenantal love					▪ </a:t>
            </a:r>
            <a:r>
              <a:rPr lang="en-US" dirty="0">
                <a:solidFill>
                  <a:srgbClr val="FF0000"/>
                </a:solidFill>
              </a:rPr>
              <a:t>Plentiful Redemption </a:t>
            </a:r>
            <a:r>
              <a:rPr lang="en-US" dirty="0"/>
              <a:t>– all our sins are paid for in full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“Blessed be the Lord God of Israel, for He has visited and redeemed His people . . . because of the tender mercy of our God, whereby the sunrise shall visit us from on high” (Luke 1:68, 78). </a:t>
            </a:r>
          </a:p>
        </p:txBody>
      </p:sp>
    </p:spTree>
    <p:extLst>
      <p:ext uri="{BB962C8B-B14F-4D97-AF65-F5344CB8AC3E}">
        <p14:creationId xmlns:p14="http://schemas.microsoft.com/office/powerpoint/2010/main" val="341667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A07B8-5B8D-E932-FFD4-6B6AF3A00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FORGIVENESS – GOD’S 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CA4FB-DBA8-FC9D-9372-53898556C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Isaiah 55:6-7</a:t>
            </a:r>
          </a:p>
          <a:p>
            <a:r>
              <a:rPr lang="en-US" dirty="0"/>
              <a:t>Romans 4:22-25; 10:9-10</a:t>
            </a:r>
          </a:p>
          <a:p>
            <a:r>
              <a:rPr lang="en-US" dirty="0"/>
              <a:t>Colossians 1:13-14</a:t>
            </a:r>
          </a:p>
          <a:p>
            <a:r>
              <a:rPr lang="en-US" dirty="0"/>
              <a:t>1 Peter 2:24; 3:18</a:t>
            </a:r>
          </a:p>
          <a:p>
            <a:r>
              <a:rPr lang="en-US" dirty="0"/>
              <a:t>1 Corinthians 15:1-4 </a:t>
            </a:r>
          </a:p>
          <a:p>
            <a:r>
              <a:rPr lang="en-US" u="sng" dirty="0"/>
              <a:t>Cry</a:t>
            </a:r>
            <a:r>
              <a:rPr lang="en-US" dirty="0"/>
              <a:t> out to God from the depths of your depravity! </a:t>
            </a:r>
            <a:r>
              <a:rPr lang="en-US" u="sng" dirty="0"/>
              <a:t>Confess</a:t>
            </a:r>
            <a:r>
              <a:rPr lang="en-US" dirty="0"/>
              <a:t> your sin and Jesus’ forgiveness. </a:t>
            </a:r>
            <a:r>
              <a:rPr lang="en-US" u="sng" dirty="0"/>
              <a:t>Commit</a:t>
            </a:r>
            <a:r>
              <a:rPr lang="en-US" dirty="0"/>
              <a:t> to follow Him in faith. </a:t>
            </a:r>
            <a:r>
              <a:rPr lang="en-US" u="sng" dirty="0"/>
              <a:t>Console</a:t>
            </a:r>
            <a:r>
              <a:rPr lang="en-US" dirty="0"/>
              <a:t> your soul in Christ alone. </a:t>
            </a:r>
          </a:p>
        </p:txBody>
      </p:sp>
    </p:spTree>
    <p:extLst>
      <p:ext uri="{BB962C8B-B14F-4D97-AF65-F5344CB8AC3E}">
        <p14:creationId xmlns:p14="http://schemas.microsoft.com/office/powerpoint/2010/main" val="416204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103AA-786E-285C-0515-07EFEBE9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ANSWER TO PSALM 130:3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26E2B-0843-D6F1-ABBE-C46488855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Jude 24-25</a:t>
            </a:r>
            <a:r>
              <a:rPr lang="en-US" dirty="0"/>
              <a:t>, “Now </a:t>
            </a:r>
            <a:r>
              <a:rPr lang="en-US" b="1" dirty="0">
                <a:highlight>
                  <a:srgbClr val="FFFF00"/>
                </a:highlight>
              </a:rPr>
              <a:t>to Him </a:t>
            </a:r>
            <a:r>
              <a:rPr lang="en-US" dirty="0"/>
              <a:t>who is able to keep you from falling, and to make you </a:t>
            </a:r>
            <a:r>
              <a:rPr lang="en-US" b="1" u="sng" dirty="0">
                <a:solidFill>
                  <a:srgbClr val="FF0000"/>
                </a:solidFill>
              </a:rPr>
              <a:t>stand</a:t>
            </a:r>
            <a:r>
              <a:rPr lang="en-US" dirty="0"/>
              <a:t> in the glory of His presence, blameless, with great joy, to the only God our Savior through </a:t>
            </a:r>
            <a:r>
              <a:rPr lang="en-US" b="1" dirty="0">
                <a:highlight>
                  <a:srgbClr val="FFFF00"/>
                </a:highlight>
              </a:rPr>
              <a:t>Jesus Christ our Lord </a:t>
            </a:r>
            <a:r>
              <a:rPr lang="en-US" dirty="0"/>
              <a:t>be glory, and majesty, and dominion, and authority, before all time, and now, and forever. Amen.”</a:t>
            </a:r>
          </a:p>
        </p:txBody>
      </p:sp>
    </p:spTree>
    <p:extLst>
      <p:ext uri="{BB962C8B-B14F-4D97-AF65-F5344CB8AC3E}">
        <p14:creationId xmlns:p14="http://schemas.microsoft.com/office/powerpoint/2010/main" val="1189284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505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THE QUESTION THAT CAUSED EASTER</vt:lpstr>
      <vt:lpstr>THE QUESTION OF QUESTIONS</vt:lpstr>
      <vt:lpstr>Why Did Jesus Come? What Necessitated It?</vt:lpstr>
      <vt:lpstr>THE SINNER’S CRY (vv. 1-2)</vt:lpstr>
      <vt:lpstr>THE SINNER’S CONFESSION (vv. 3-4)</vt:lpstr>
      <vt:lpstr>THE SINNER’S COMMITMENT (vv. 5-6)</vt:lpstr>
      <vt:lpstr>THE SINNER’S CONSOLATION (vv. 7-8)</vt:lpstr>
      <vt:lpstr>FORGIVENESS – GOD’S WAY</vt:lpstr>
      <vt:lpstr>GOD’S ANSWER TO PSALM 130:3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2025-04-15T13:35:52Z</dcterms:created>
  <dcterms:modified xsi:type="dcterms:W3CDTF">2025-04-15T14:06:58Z</dcterms:modified>
</cp:coreProperties>
</file>