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C09B4-D10F-DE84-6FA1-3F7CCF2FC6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4DA1EF-0BD3-C491-4B83-EA3E3523AF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0B5D8D-1BB0-A0D2-E815-7B4086762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7CEB-160F-4B7C-A10A-B99B9164710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284AAB-284B-32D3-27CC-72035912C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52853-B605-A3C9-0B38-4708A2157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1E7F-94C2-4236-B5B7-7F1A5803D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89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9B991-2E3C-E0F1-0415-48B33EDA4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569E47-1E39-9D72-7D12-1A2D0D08E9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4DBAF-0430-D781-E73B-3BBD7B3B1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7CEB-160F-4B7C-A10A-B99B9164710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8DC9D-BCF0-955F-37B2-ADD9B2472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BCEF8-AC35-ADDD-323C-171EBA146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1E7F-94C2-4236-B5B7-7F1A5803D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597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E7ECA7-51F1-46B5-7A97-2DDC77FD86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8BAE3F-5D89-9D28-70BC-FCC0B297A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8CD678-A991-1F07-5C19-13D49D9F7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7CEB-160F-4B7C-A10A-B99B9164710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2EBDE1-9EE0-02CA-EA10-C379172FB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D2024-81EA-DE9D-E5BD-F2918A88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1E7F-94C2-4236-B5B7-7F1A5803D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196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D9933-D00C-F2C6-A11B-206D4CA4A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C6ABF-BF96-DFAB-2187-029853DE56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168C32-7C53-3259-1810-B42DF63D5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7CEB-160F-4B7C-A10A-B99B9164710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46B25-D6EB-876C-5D44-7E23E1092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615699-7D73-8207-65BA-D5F1C8396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1E7F-94C2-4236-B5B7-7F1A5803D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19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91F83-20B4-E886-F179-2BAD3534C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0DBE63-A8D6-EF6D-A778-A8945ABE42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A1B80-71D8-D4F4-B3B1-B038462CE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7CEB-160F-4B7C-A10A-B99B9164710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9B396A-3501-F390-FDB0-53F416A58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BA8B42-E1B8-6E08-1D26-7B08570A8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1E7F-94C2-4236-B5B7-7F1A5803D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023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8AA79-DD32-4CE9-6467-774B347B7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23C03-F71B-7DEB-F2F0-C5B5D95B2B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9C6FC3-8E0C-0510-F472-CA81A1A01E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D80B7D-317E-E0D8-EA9D-7E1663361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7CEB-160F-4B7C-A10A-B99B9164710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09DC01-A6A5-2CE3-EB2B-1EC049A23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EC1BFA-0903-64A2-7E2D-BDF48380F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1E7F-94C2-4236-B5B7-7F1A5803D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105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4F8E8-76B7-C8E2-A51C-32873EAF7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354657-20BB-9214-0254-FB975321B4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B80202-63A0-7F54-2F8E-EFA4419206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CB5875-82B7-E831-88A9-C69A911D40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441E91-8E38-CB16-8BB5-864DEE66C2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5D7DB7-9902-3F0C-BA0F-146AB2C77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7CEB-160F-4B7C-A10A-B99B9164710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43D603-F02C-DBE9-E3AC-80C94C0CC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B1F542-50C9-574A-6B50-47F419B98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1E7F-94C2-4236-B5B7-7F1A5803D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745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86A22-72E7-2E5D-757B-6079C6140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DFE22A-2DB3-7BBE-9C8B-44F36D68A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7CEB-160F-4B7C-A10A-B99B9164710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06912F-1FAB-16E3-4C62-7D03FC3CE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1A0D19-9669-473B-1709-81AED7685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1E7F-94C2-4236-B5B7-7F1A5803D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714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0BFBA8-20F0-9183-5C2C-9961EAB7C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7CEB-160F-4B7C-A10A-B99B9164710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72B995-B67F-0CDD-75D2-A9ACB8223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40E7C8-256C-E69C-761A-D2AD0464C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1E7F-94C2-4236-B5B7-7F1A5803D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384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01A3C-2608-8051-7ECA-6F4A6DE02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05C1F8-6BCC-88F9-8C26-6F9D8A9B5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A00DF0-BFB0-B488-F488-B8B0B996C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35E27C-4BFE-EE1A-90B0-22BC82C0C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7CEB-160F-4B7C-A10A-B99B9164710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87AB92-3AE7-8234-EA88-3A44B316C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8669E3-7B8F-EC43-721E-A5C80BF26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1E7F-94C2-4236-B5B7-7F1A5803D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993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A2849-2FAF-314E-FD5A-14FC4A79B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59DAFE-F9D0-3857-A21D-C41EF733EE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9F507B-D63B-1181-097D-230A42D81F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D96C12-F021-8862-F89C-001D4552E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7CEB-160F-4B7C-A10A-B99B9164710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AEC989-9DEF-8E6A-932E-1AA539903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1157F1-F332-452A-7042-A38CBFCB1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1E7F-94C2-4236-B5B7-7F1A5803D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374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8AEC3B-72D9-82D4-463F-9E1224BB1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454B5A-FE8C-A6EA-D3E8-EB35E70B8C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579823-3A71-91F3-E0E7-A5AC3FD909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F7CEB-160F-4B7C-A10A-B99B9164710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CDA2D2-687D-C232-614B-33453CC7F3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F146EE-20B8-EB70-ABC8-978FD64EFD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11E7F-94C2-4236-B5B7-7F1A5803D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178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EF7A7-4C7C-FA6E-E235-7D41FB8C8F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PATH TO PEACE IN A WORLD OF WORRY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A8B734-4CF1-2D63-46AD-6C69D37F5D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Psalm 131</a:t>
            </a:r>
          </a:p>
        </p:txBody>
      </p:sp>
    </p:spTree>
    <p:extLst>
      <p:ext uri="{BB962C8B-B14F-4D97-AF65-F5344CB8AC3E}">
        <p14:creationId xmlns:p14="http://schemas.microsoft.com/office/powerpoint/2010/main" val="2607109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AF64C-1BFA-724C-587B-C0DA29882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are We so Anxious?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E11D6-04FF-E828-3847-D16503087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stats on “stress” and anxiety in our society are staggering. </a:t>
            </a:r>
          </a:p>
          <a:p>
            <a:r>
              <a:rPr lang="en-US" dirty="0"/>
              <a:t>Especially concerning are the stats regarding children and youth.</a:t>
            </a:r>
          </a:p>
          <a:p>
            <a:r>
              <a:rPr lang="en-US" dirty="0"/>
              <a:t>Our society is psychologically saturated. </a:t>
            </a:r>
          </a:p>
          <a:p>
            <a:r>
              <a:rPr lang="en-US" dirty="0"/>
              <a:t>While not all psychology or psychiatry is unhelpful or lacking evidence-based science, some of it is! </a:t>
            </a:r>
          </a:p>
          <a:p>
            <a:r>
              <a:rPr lang="en-US" dirty="0"/>
              <a:t>Caution and spiritual discernment are needed when navigating various behavioral disorders or psychological diagnoses. </a:t>
            </a:r>
          </a:p>
        </p:txBody>
      </p:sp>
    </p:spTree>
    <p:extLst>
      <p:ext uri="{BB962C8B-B14F-4D97-AF65-F5344CB8AC3E}">
        <p14:creationId xmlns:p14="http://schemas.microsoft.com/office/powerpoint/2010/main" val="565019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C8987-FE96-817C-A290-58400A8FF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GOD IS NOT SILENT!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DDBEF-2952-486C-E1F5-BE317406F4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His Word helps us look beneath the scientific surface to the soul. </a:t>
            </a:r>
          </a:p>
          <a:p>
            <a:r>
              <a:rPr lang="en-US" dirty="0"/>
              <a:t>Notice Psalm 131 speaks of </a:t>
            </a:r>
            <a:r>
              <a:rPr lang="en-US" b="1" dirty="0"/>
              <a:t>the heart, eyes </a:t>
            </a:r>
            <a:r>
              <a:rPr lang="en-US" dirty="0"/>
              <a:t>and </a:t>
            </a:r>
            <a:r>
              <a:rPr lang="en-US" b="1" dirty="0"/>
              <a:t>mind</a:t>
            </a:r>
            <a:r>
              <a:rPr lang="en-US" dirty="0"/>
              <a:t>. </a:t>
            </a:r>
          </a:p>
          <a:p>
            <a:r>
              <a:rPr lang="en-US" i="1" dirty="0">
                <a:solidFill>
                  <a:srgbClr val="FF0000"/>
                </a:solidFill>
              </a:rPr>
              <a:t>The secret to spiritual satisfaction and high hope is a child-like faith in God. </a:t>
            </a:r>
            <a:r>
              <a:rPr lang="en-US" dirty="0"/>
              <a:t>That’s the point of this Psalm!</a:t>
            </a:r>
          </a:p>
        </p:txBody>
      </p:sp>
    </p:spTree>
    <p:extLst>
      <p:ext uri="{BB962C8B-B14F-4D97-AF65-F5344CB8AC3E}">
        <p14:creationId xmlns:p14="http://schemas.microsoft.com/office/powerpoint/2010/main" val="2000520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B89C7-13F5-78CB-42BF-E90BF855D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PATH TO PEACE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3572C-74B1-323A-8542-6A2709F105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Put off Pride (v. 1).																				▪ Haughty Heart, Exalted Eyes, Pretentious Pre-occupation 		▪ We are not God! 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“I know that You can do all things, and that no purpose of Yours can be thwarted . . . Therefore, I uttered what I did not understand, things too wonderful for me, which I did not know”(Job 42:2-3). </a:t>
            </a:r>
          </a:p>
        </p:txBody>
      </p:sp>
    </p:spTree>
    <p:extLst>
      <p:ext uri="{BB962C8B-B14F-4D97-AF65-F5344CB8AC3E}">
        <p14:creationId xmlns:p14="http://schemas.microsoft.com/office/powerpoint/2010/main" val="41394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CF0DC-57F5-38E9-3E5D-589CB8D4E4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2AD95-0649-1BEF-0438-C15836193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PATH TO PEACE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E55A09-3EC7-8382-705F-9F92E199FF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Put off Pride (v. 1).	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Put on Peace (v. 2). 																			▪▪	▪This is strong, oath-taking language! 						▪Calming your soul is an intense act of war! 					▪The Spirit is conforming us to </a:t>
            </a:r>
            <a:r>
              <a:rPr lang="en-US" dirty="0">
                <a:solidFill>
                  <a:srgbClr val="FF0000"/>
                </a:solidFill>
              </a:rPr>
              <a:t>Christ the Calm Conqueror</a:t>
            </a:r>
            <a:r>
              <a:rPr lang="en-US" dirty="0"/>
              <a:t>. 																		</a:t>
            </a:r>
          </a:p>
        </p:txBody>
      </p:sp>
    </p:spTree>
    <p:extLst>
      <p:ext uri="{BB962C8B-B14F-4D97-AF65-F5344CB8AC3E}">
        <p14:creationId xmlns:p14="http://schemas.microsoft.com/office/powerpoint/2010/main" val="341103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F962B-25FC-1C20-6511-D61C8FF09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WEANED CHILD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82A2F-D754-A3DC-5235-21F530E344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child is satisfied, although dependent. </a:t>
            </a:r>
          </a:p>
          <a:p>
            <a:r>
              <a:rPr lang="en-US" dirty="0"/>
              <a:t>This child is loyal and trusting and adoring. </a:t>
            </a:r>
          </a:p>
          <a:p>
            <a:r>
              <a:rPr lang="en-US" dirty="0"/>
              <a:t>This kind of soul-deep peace fueled by faith is what Jesus exhorted us to in the Sermon on the Mount (Matt 6:19-34). 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“Never be afraid to trust an unknown future to a known God”(Corrie ten Boom).</a:t>
            </a:r>
          </a:p>
          <a:p>
            <a:pPr marL="0" indent="0" algn="ctr">
              <a:buNone/>
            </a:pPr>
            <a:r>
              <a:rPr lang="en-US" dirty="0"/>
              <a:t>“There is no conceivable situation in which it is not safe to trust God” (Oswald Sanders). </a:t>
            </a:r>
          </a:p>
        </p:txBody>
      </p:sp>
    </p:spTree>
    <p:extLst>
      <p:ext uri="{BB962C8B-B14F-4D97-AF65-F5344CB8AC3E}">
        <p14:creationId xmlns:p14="http://schemas.microsoft.com/office/powerpoint/2010/main" val="1708251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C17C9-EB21-5F56-DE7A-EA46B6FCAE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C3201-8208-E81D-AF58-697B3F469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PATH TO PEACE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FF2F1-7EBB-260E-371C-16CB66DBA4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Put off Pride (v. 1).	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Put on Peace (v. 2). 		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Publicly Pray &amp; Praise (vv. 1, 3). 																		▪This is a prayer and a public call to praise!					▪Putting off pride and putting on peace produces public prayer and praise among God’s people. 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 	“Hope is never ill when faith is well” (John Bunyan).				</a:t>
            </a:r>
          </a:p>
        </p:txBody>
      </p:sp>
    </p:spTree>
    <p:extLst>
      <p:ext uri="{BB962C8B-B14F-4D97-AF65-F5344CB8AC3E}">
        <p14:creationId xmlns:p14="http://schemas.microsoft.com/office/powerpoint/2010/main" val="32596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518</Words>
  <Application>Microsoft Office PowerPoint</Application>
  <PresentationFormat>Widescreen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THE PATH TO PEACE IN A WORLD OF WORRY</vt:lpstr>
      <vt:lpstr>Why are We so Anxious? </vt:lpstr>
      <vt:lpstr>GOD IS NOT SILENT!</vt:lpstr>
      <vt:lpstr>THE PATH TO PEACE</vt:lpstr>
      <vt:lpstr>THE PATH TO PEACE</vt:lpstr>
      <vt:lpstr>A WEANED CHILD</vt:lpstr>
      <vt:lpstr>THE PATH TO PEACE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1</cp:revision>
  <dcterms:created xsi:type="dcterms:W3CDTF">2025-04-23T17:24:21Z</dcterms:created>
  <dcterms:modified xsi:type="dcterms:W3CDTF">2025-04-23T17:37:59Z</dcterms:modified>
</cp:coreProperties>
</file>