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AD8E3-43FC-5214-3832-C3A072A07C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01B072-B19A-1C17-C883-B2FD59039C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CE4353-6913-EA5A-898E-F434364C8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DA05-312F-427F-834A-18AF1EB6EBA6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BED933-B796-B648-6E04-3FCAAD22B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09C256-B667-51BF-5B4A-A4F8C3FB2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80043-93AC-452C-ADE9-E4EB52E9F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280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71744-B2F4-D7C7-92CC-CAA03091E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79754D-166E-16DC-F342-60DDEC96DF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BD3203-2A5A-ACE7-6C40-FD8294C48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DA05-312F-427F-834A-18AF1EB6EBA6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0B269A-D909-E8D3-83DA-5EC45292C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82D728-536F-6643-C854-BAE3AC33F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80043-93AC-452C-ADE9-E4EB52E9F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631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558A6FE-A1B3-F121-D275-E06B8A7DB5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488CE5-08EC-B4BE-E9BB-AFE4CB6857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AEF9CB-B346-81BC-A4F0-253A2FBDE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DA05-312F-427F-834A-18AF1EB6EBA6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03C4D-AA85-7E2A-812D-FBC71FB62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22D2A2-FE14-D98A-2ED2-EE2D29D3A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80043-93AC-452C-ADE9-E4EB52E9F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74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468AB-9C6A-4B41-E004-596CEE641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53E6D-8D21-1D06-5044-95D9F3B099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02715E-D6B4-652D-E12D-29A5FC84F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DA05-312F-427F-834A-18AF1EB6EBA6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D26090-A85F-DC2D-7718-2FF4D9ABA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45FE39-DE3F-68C0-C056-E14859513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80043-93AC-452C-ADE9-E4EB52E9F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623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E4FB2-88F6-7813-348F-2C7350172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04CDE6-F53E-DC8E-B014-95C933E640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72426-4AA7-03D3-D846-6F00B3114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DA05-312F-427F-834A-18AF1EB6EBA6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358654-B741-9E80-F325-B2F01528D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EBB276-8273-CDEC-F0BE-63DB3619E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80043-93AC-452C-ADE9-E4EB52E9F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577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6AD7C-57E6-FC7B-21A7-EAE9B75CB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76E120-EA1A-A370-D5AE-7A4F224A0B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A24BF1-235F-3FDC-450C-B102BA6B55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DBB76-4223-CB78-4FA7-4C7D6259A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DA05-312F-427F-834A-18AF1EB6EBA6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1AE74A-A109-4431-5662-79A9CC55E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083C9A-E817-1A3A-7178-BF0EC368E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80043-93AC-452C-ADE9-E4EB52E9F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697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69A8A-9E3E-B338-470E-069DBB608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232B71-A3A5-6420-8714-7B3D21555A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5051F0-9306-2B4F-0257-FB7FCDC994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8BD7F4-E864-5F9B-DCC5-5FF3207ABD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A5D5BF-433A-51D6-99C2-9EAD1476BD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F74D04-A691-C7E7-C32D-C2FBFE301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DA05-312F-427F-834A-18AF1EB6EBA6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A107CB-0130-8B12-429E-FADBD1CE7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5FC80E-2BF3-EC20-1E81-8A4A24C52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80043-93AC-452C-ADE9-E4EB52E9F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24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9F598-E169-2C9C-D207-A335304F5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9FF1C1-A589-7CCE-BED5-E56EC3A4E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DA05-312F-427F-834A-18AF1EB6EBA6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36E670-3B27-0730-999F-557C4D30A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1CB49C-FA3E-DE47-EFF8-46D428C9D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80043-93AC-452C-ADE9-E4EB52E9F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26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B99A52-C0DE-2C81-8553-CF74A76D4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DA05-312F-427F-834A-18AF1EB6EBA6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F0DA03-3E5F-9167-9302-64BD2475D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797070-15C8-2F9C-8BB6-E5AAEC946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80043-93AC-452C-ADE9-E4EB52E9F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984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6610E-F7F1-A723-841E-346DEB9B9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8D096-AB49-F44B-21F8-55F0183F49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136361-B3C4-CCD7-531E-50F9FD9212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8D11D8-D0B1-EAC1-D0DC-8A9AF9000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DA05-312F-427F-834A-18AF1EB6EBA6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C83C2D-7682-1E18-3A05-41546A4A4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F60979-F820-3DEA-45E8-CA04EF3B8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80043-93AC-452C-ADE9-E4EB52E9F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267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5692B-C8F3-CA0A-9018-21CB08EFD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2F0DDD-FD11-2FEB-846C-92FA5B6514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321683-A00F-31D9-24C9-A491365C4B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185C85-3568-3651-1C37-FEBB88A9E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DA05-312F-427F-834A-18AF1EB6EBA6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4C6C4A-27CA-C9B3-5E41-EA51EECFF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9F6B23-27AE-9DA8-3E06-8ACAF0DD0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80043-93AC-452C-ADE9-E4EB52E9F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070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F9F2B3-05F0-265C-71D7-EEBBA2C57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8B377-4C00-DA29-FA48-3CCF38EF77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A0DECE-B0F8-180D-B4C4-3CF1851B3F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DDA05-312F-427F-834A-18AF1EB6EBA6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ECC495-69CB-389A-5B0A-59B46C5B62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2B9118-4D7E-FC4A-CF91-B588D79B2A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80043-93AC-452C-ADE9-E4EB52E9F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353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849CF-CB2B-DE49-ADAD-1FD10070AD7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DEW OF HEAVEN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7A2412-D1B7-DF71-CFCD-107561796AB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Psalm 133</a:t>
            </a:r>
          </a:p>
        </p:txBody>
      </p:sp>
    </p:spTree>
    <p:extLst>
      <p:ext uri="{BB962C8B-B14F-4D97-AF65-F5344CB8AC3E}">
        <p14:creationId xmlns:p14="http://schemas.microsoft.com/office/powerpoint/2010/main" val="365234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62683-BBC8-0E2A-3D21-8B59D7574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Unity or Uniformity?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4972D5-9716-13D7-BB3F-13DF26B36F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Dictionary.com “the state of being one; oneness.” </a:t>
            </a:r>
          </a:p>
          <a:p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Cambridge “the state of being joined together or in agreement.” </a:t>
            </a:r>
          </a:p>
          <a:p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Britannica “the state of being in full agreement harmony.” 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US Motto: 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 Pluribus Unum –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“Out of many, one.”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Pilgrim (Ascent) Psalms have highlighted the longing for peace (120:6-7; 122:6; 125:5; 128:6).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961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35ED4-0DE9-3A74-7577-BE2EF245A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UNITY COMMENDED (v. 1)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DA8DB9-1BF8-2656-1A14-C712DD61E0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David paints a word picture for us. </a:t>
            </a:r>
          </a:p>
          <a:p>
            <a:r>
              <a:rPr lang="en-US" b="1" dirty="0"/>
              <a:t>Good</a:t>
            </a:r>
            <a:r>
              <a:rPr lang="en-US" dirty="0"/>
              <a:t> = excellent, choice; </a:t>
            </a:r>
            <a:r>
              <a:rPr lang="en-US" b="1" dirty="0"/>
              <a:t>Pleasant</a:t>
            </a:r>
            <a:r>
              <a:rPr lang="en-US" dirty="0"/>
              <a:t> = Delightful, lovely. </a:t>
            </a:r>
          </a:p>
          <a:p>
            <a:r>
              <a:rPr lang="en-US" b="1" dirty="0"/>
              <a:t>Brothers</a:t>
            </a:r>
            <a:r>
              <a:rPr lang="en-US" dirty="0"/>
              <a:t> = Elect Family of God</a:t>
            </a:r>
          </a:p>
          <a:p>
            <a:r>
              <a:rPr lang="en-US" b="1" dirty="0"/>
              <a:t>Dwell in Unity </a:t>
            </a:r>
            <a:r>
              <a:rPr lang="en-US" dirty="0"/>
              <a:t>= Live Together, Share Life Together</a:t>
            </a:r>
          </a:p>
        </p:txBody>
      </p:sp>
    </p:spTree>
    <p:extLst>
      <p:ext uri="{BB962C8B-B14F-4D97-AF65-F5344CB8AC3E}">
        <p14:creationId xmlns:p14="http://schemas.microsoft.com/office/powerpoint/2010/main" val="1498515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22E24-BDE1-091B-311F-9CFB01816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UNITY COME DOWN (vv. 2-3a)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85D3F-DCD8-CD51-750D-D09E86808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Two Metaphors </a:t>
            </a:r>
            <a:r>
              <a:rPr lang="en-US" dirty="0"/>
              <a:t>teaching one point – </a:t>
            </a:r>
            <a:r>
              <a:rPr lang="en-US" b="1" dirty="0"/>
              <a:t>Unity is a Gift of God</a:t>
            </a:r>
            <a:r>
              <a:rPr lang="en-US" dirty="0"/>
              <a:t>. </a:t>
            </a:r>
          </a:p>
          <a:p>
            <a:r>
              <a:rPr lang="en-US" b="1" dirty="0"/>
              <a:t>Metaphor #1 </a:t>
            </a:r>
            <a:r>
              <a:rPr lang="en-US" dirty="0"/>
              <a:t>– The Anointing Oil on Aaron (Ex 27-30; Lev 8; Isa 39:2)	›The High Priest represented the people before God.			›The High Priest reminded the people of their sin and need of atoning mercy from God.</a:t>
            </a:r>
          </a:p>
          <a:p>
            <a:r>
              <a:rPr lang="en-US" b="1" dirty="0"/>
              <a:t>Metaphor #2 </a:t>
            </a:r>
            <a:r>
              <a:rPr lang="en-US" dirty="0"/>
              <a:t>– The Dew of Hermon (see Gen 2:6)				›Hermon (9,232 ft) in the North of Israel; Zion (2,400 ft) in the South of Israel.										›Note the repeated phrase “running down / falls.” </a:t>
            </a:r>
          </a:p>
          <a:p>
            <a:r>
              <a:rPr lang="en-US" dirty="0"/>
              <a:t>From high to low, heaven to earth, God to man. </a:t>
            </a:r>
          </a:p>
        </p:txBody>
      </p:sp>
    </p:spTree>
    <p:extLst>
      <p:ext uri="{BB962C8B-B14F-4D97-AF65-F5344CB8AC3E}">
        <p14:creationId xmlns:p14="http://schemas.microsoft.com/office/powerpoint/2010/main" val="3494785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DFFF1-47E0-420E-469B-AAE4BFAE0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Aaron is a Type of Christ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CF6ABA-189F-F534-999B-2501E35128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Jesus is the </a:t>
            </a:r>
            <a:r>
              <a:rPr lang="en-US" dirty="0">
                <a:solidFill>
                  <a:srgbClr val="FF0000"/>
                </a:solidFill>
              </a:rPr>
              <a:t>Anointed High Priest </a:t>
            </a:r>
            <a:r>
              <a:rPr lang="en-US" dirty="0"/>
              <a:t>who gives us the Water of Life!</a:t>
            </a:r>
          </a:p>
          <a:p>
            <a:r>
              <a:rPr lang="en-US" dirty="0"/>
              <a:t>For the Church, it is not “peace at all costs” but rather “peace at the highest cost.”</a:t>
            </a:r>
          </a:p>
          <a:p>
            <a:r>
              <a:rPr lang="en-US" dirty="0"/>
              <a:t>The gift of gospel unity came at the price of Christ on the cross (Eph 2:11-22; 4:3; Col 1:19-23). </a:t>
            </a:r>
          </a:p>
          <a:p>
            <a:r>
              <a:rPr lang="en-US" dirty="0"/>
              <a:t>Jesus prayed for the powerful witness of unity among His followers that would reflect and glorify the Triune Godhead (John 17:20-24).    </a:t>
            </a:r>
          </a:p>
        </p:txBody>
      </p:sp>
    </p:spTree>
    <p:extLst>
      <p:ext uri="{BB962C8B-B14F-4D97-AF65-F5344CB8AC3E}">
        <p14:creationId xmlns:p14="http://schemas.microsoft.com/office/powerpoint/2010/main" val="434454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1C6D1-7E1F-D41D-5A7C-B1EB8E303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Practical Pursuit of Peace &amp; Unity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87C363-7BC3-70EE-B9AA-0494379FCC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Celebrate</a:t>
            </a:r>
            <a:r>
              <a:rPr lang="en-US" dirty="0"/>
              <a:t> unity (Sunday gatherings).</a:t>
            </a:r>
          </a:p>
          <a:p>
            <a:r>
              <a:rPr lang="en-US" dirty="0">
                <a:solidFill>
                  <a:srgbClr val="FF0000"/>
                </a:solidFill>
              </a:rPr>
              <a:t>Shun</a:t>
            </a:r>
            <a:r>
              <a:rPr lang="en-US" dirty="0"/>
              <a:t> divisiveness. </a:t>
            </a:r>
          </a:p>
          <a:p>
            <a:r>
              <a:rPr lang="en-US" dirty="0">
                <a:solidFill>
                  <a:srgbClr val="FF0000"/>
                </a:solidFill>
              </a:rPr>
              <a:t>Shelve</a:t>
            </a:r>
            <a:r>
              <a:rPr lang="en-US" dirty="0"/>
              <a:t> secondary issues (Albert Mohler’s “Theological Triage”). </a:t>
            </a:r>
          </a:p>
          <a:p>
            <a:r>
              <a:rPr lang="en-US" dirty="0">
                <a:solidFill>
                  <a:srgbClr val="FF0000"/>
                </a:solidFill>
              </a:rPr>
              <a:t>Serve</a:t>
            </a:r>
            <a:r>
              <a:rPr lang="en-US" dirty="0"/>
              <a:t> one another.</a:t>
            </a:r>
          </a:p>
          <a:p>
            <a:r>
              <a:rPr lang="en-US" dirty="0">
                <a:solidFill>
                  <a:srgbClr val="FF0000"/>
                </a:solidFill>
              </a:rPr>
              <a:t>Share</a:t>
            </a:r>
            <a:r>
              <a:rPr lang="en-US" dirty="0"/>
              <a:t> life together.</a:t>
            </a:r>
          </a:p>
          <a:p>
            <a:r>
              <a:rPr lang="en-US" dirty="0">
                <a:solidFill>
                  <a:srgbClr val="FF0000"/>
                </a:solidFill>
              </a:rPr>
              <a:t>Supplicate</a:t>
            </a:r>
            <a:r>
              <a:rPr lang="en-US" dirty="0"/>
              <a:t> God together. 								</a:t>
            </a:r>
          </a:p>
          <a:p>
            <a:pPr marL="0" indent="0" algn="ctr">
              <a:buNone/>
            </a:pPr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“The unity of God’s people is gospel unity, and that’s why disunity is so tragic. It’s a failure to live out the implications of the work of Christ” (Rhett Dodson).  </a:t>
            </a:r>
            <a:r>
              <a:rPr lang="en-US" sz="20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53281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6BDCD-8367-37DF-6070-1D7FF948B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UNITY COMMANDED (v. 3b)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33495D-0220-0C47-9D38-DA14A5FF2B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God’s people </a:t>
            </a:r>
            <a:r>
              <a:rPr lang="en-US" u="sng" dirty="0"/>
              <a:t>will</a:t>
            </a:r>
            <a:r>
              <a:rPr lang="en-US" dirty="0"/>
              <a:t> enjoy God’s peace in God’s presence in God’s place in and through God’s Priest forever! </a:t>
            </a:r>
          </a:p>
          <a:p>
            <a:r>
              <a:rPr lang="en-US" dirty="0">
                <a:solidFill>
                  <a:srgbClr val="FF0000"/>
                </a:solidFill>
              </a:rPr>
              <a:t>Life together forevermore </a:t>
            </a:r>
          </a:p>
          <a:p>
            <a:r>
              <a:rPr lang="en-US" dirty="0"/>
              <a:t>CBC (the local church) is to be a glimpse of this life to come.</a:t>
            </a:r>
          </a:p>
          <a:p>
            <a:r>
              <a:rPr lang="en-US" dirty="0"/>
              <a:t>Cassiodorus wrote, “What can be more pleasant than to imitate in this life what we know is granted us as the highest gift in the blessed land to come?” </a:t>
            </a:r>
          </a:p>
          <a:p>
            <a:r>
              <a:rPr lang="en-US" b="1" dirty="0"/>
              <a:t>Isaiah 9:6-7; Hebrews 7:11-28</a:t>
            </a:r>
          </a:p>
        </p:txBody>
      </p:sp>
    </p:spTree>
    <p:extLst>
      <p:ext uri="{BB962C8B-B14F-4D97-AF65-F5344CB8AC3E}">
        <p14:creationId xmlns:p14="http://schemas.microsoft.com/office/powerpoint/2010/main" val="3447450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523</Words>
  <Application>Microsoft Office PowerPoint</Application>
  <PresentationFormat>Widescreen</PresentationFormat>
  <Paragraphs>37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THE DEW OF HEAVEN</vt:lpstr>
      <vt:lpstr>Unity or Uniformity?</vt:lpstr>
      <vt:lpstr>UNITY COMMENDED (v. 1) </vt:lpstr>
      <vt:lpstr>UNITY COME DOWN (vv. 2-3a)</vt:lpstr>
      <vt:lpstr>Aaron is a Type of Christ</vt:lpstr>
      <vt:lpstr>The Practical Pursuit of Peace &amp; Unity </vt:lpstr>
      <vt:lpstr>UNITY COMMANDED (v. 3b)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2</cp:revision>
  <dcterms:created xsi:type="dcterms:W3CDTF">2025-05-13T13:45:42Z</dcterms:created>
  <dcterms:modified xsi:type="dcterms:W3CDTF">2025-05-13T14:02:36Z</dcterms:modified>
</cp:coreProperties>
</file>