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6EE7E-676F-1FEE-9DE3-6C85AFF822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D6D618D-1F5C-588A-F8D0-04C430F2E6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225290B-45AC-88C8-9720-AB6ABD3253CA}"/>
              </a:ext>
            </a:extLst>
          </p:cNvPr>
          <p:cNvSpPr>
            <a:spLocks noGrp="1"/>
          </p:cNvSpPr>
          <p:nvPr>
            <p:ph type="dt" sz="half" idx="10"/>
          </p:nvPr>
        </p:nvSpPr>
        <p:spPr/>
        <p:txBody>
          <a:bodyPr/>
          <a:lstStyle/>
          <a:p>
            <a:fld id="{59594D39-1469-4A09-8636-0EC957FEB0BF}" type="datetimeFigureOut">
              <a:rPr lang="en-US" smtClean="0"/>
              <a:t>5/20/2025</a:t>
            </a:fld>
            <a:endParaRPr lang="en-US"/>
          </a:p>
        </p:txBody>
      </p:sp>
      <p:sp>
        <p:nvSpPr>
          <p:cNvPr id="5" name="Footer Placeholder 4">
            <a:extLst>
              <a:ext uri="{FF2B5EF4-FFF2-40B4-BE49-F238E27FC236}">
                <a16:creationId xmlns:a16="http://schemas.microsoft.com/office/drawing/2014/main" id="{25D41870-B18B-679C-520E-D930B3FE5B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F1A7B9-D9B6-628C-CA78-20FCA25088A4}"/>
              </a:ext>
            </a:extLst>
          </p:cNvPr>
          <p:cNvSpPr>
            <a:spLocks noGrp="1"/>
          </p:cNvSpPr>
          <p:nvPr>
            <p:ph type="sldNum" sz="quarter" idx="12"/>
          </p:nvPr>
        </p:nvSpPr>
        <p:spPr/>
        <p:txBody>
          <a:bodyPr/>
          <a:lstStyle/>
          <a:p>
            <a:fld id="{1A407FED-7AEF-4D0B-9199-32BC30F507FB}" type="slidenum">
              <a:rPr lang="en-US" smtClean="0"/>
              <a:t>‹#›</a:t>
            </a:fld>
            <a:endParaRPr lang="en-US"/>
          </a:p>
        </p:txBody>
      </p:sp>
    </p:spTree>
    <p:extLst>
      <p:ext uri="{BB962C8B-B14F-4D97-AF65-F5344CB8AC3E}">
        <p14:creationId xmlns:p14="http://schemas.microsoft.com/office/powerpoint/2010/main" val="3824181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42916-323A-A882-7684-D158CC0CE8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4D9A735-6AF3-E85B-81ED-42788C526C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0DC001-EEE5-6954-DEAE-D8AA9BBCE2F5}"/>
              </a:ext>
            </a:extLst>
          </p:cNvPr>
          <p:cNvSpPr>
            <a:spLocks noGrp="1"/>
          </p:cNvSpPr>
          <p:nvPr>
            <p:ph type="dt" sz="half" idx="10"/>
          </p:nvPr>
        </p:nvSpPr>
        <p:spPr/>
        <p:txBody>
          <a:bodyPr/>
          <a:lstStyle/>
          <a:p>
            <a:fld id="{59594D39-1469-4A09-8636-0EC957FEB0BF}" type="datetimeFigureOut">
              <a:rPr lang="en-US" smtClean="0"/>
              <a:t>5/20/2025</a:t>
            </a:fld>
            <a:endParaRPr lang="en-US"/>
          </a:p>
        </p:txBody>
      </p:sp>
      <p:sp>
        <p:nvSpPr>
          <p:cNvPr id="5" name="Footer Placeholder 4">
            <a:extLst>
              <a:ext uri="{FF2B5EF4-FFF2-40B4-BE49-F238E27FC236}">
                <a16:creationId xmlns:a16="http://schemas.microsoft.com/office/drawing/2014/main" id="{F9F42EF2-C58A-493F-DD0B-C629C2F904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9CCE67-79BC-5BC7-6D6B-5380B7E5BE19}"/>
              </a:ext>
            </a:extLst>
          </p:cNvPr>
          <p:cNvSpPr>
            <a:spLocks noGrp="1"/>
          </p:cNvSpPr>
          <p:nvPr>
            <p:ph type="sldNum" sz="quarter" idx="12"/>
          </p:nvPr>
        </p:nvSpPr>
        <p:spPr/>
        <p:txBody>
          <a:bodyPr/>
          <a:lstStyle/>
          <a:p>
            <a:fld id="{1A407FED-7AEF-4D0B-9199-32BC30F507FB}" type="slidenum">
              <a:rPr lang="en-US" smtClean="0"/>
              <a:t>‹#›</a:t>
            </a:fld>
            <a:endParaRPr lang="en-US"/>
          </a:p>
        </p:txBody>
      </p:sp>
    </p:spTree>
    <p:extLst>
      <p:ext uri="{BB962C8B-B14F-4D97-AF65-F5344CB8AC3E}">
        <p14:creationId xmlns:p14="http://schemas.microsoft.com/office/powerpoint/2010/main" val="2079432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E39188-A7AA-FACF-689C-1B8DC02B74C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F7A515-B816-1801-E968-69424A82100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B45805-2B56-06F2-69B7-CBFCC4107A47}"/>
              </a:ext>
            </a:extLst>
          </p:cNvPr>
          <p:cNvSpPr>
            <a:spLocks noGrp="1"/>
          </p:cNvSpPr>
          <p:nvPr>
            <p:ph type="dt" sz="half" idx="10"/>
          </p:nvPr>
        </p:nvSpPr>
        <p:spPr/>
        <p:txBody>
          <a:bodyPr/>
          <a:lstStyle/>
          <a:p>
            <a:fld id="{59594D39-1469-4A09-8636-0EC957FEB0BF}" type="datetimeFigureOut">
              <a:rPr lang="en-US" smtClean="0"/>
              <a:t>5/20/2025</a:t>
            </a:fld>
            <a:endParaRPr lang="en-US"/>
          </a:p>
        </p:txBody>
      </p:sp>
      <p:sp>
        <p:nvSpPr>
          <p:cNvPr id="5" name="Footer Placeholder 4">
            <a:extLst>
              <a:ext uri="{FF2B5EF4-FFF2-40B4-BE49-F238E27FC236}">
                <a16:creationId xmlns:a16="http://schemas.microsoft.com/office/drawing/2014/main" id="{82BA6989-EE93-09D5-A160-DAF4AFF668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00A684-0EBF-8CA2-FB05-E3ABC340401F}"/>
              </a:ext>
            </a:extLst>
          </p:cNvPr>
          <p:cNvSpPr>
            <a:spLocks noGrp="1"/>
          </p:cNvSpPr>
          <p:nvPr>
            <p:ph type="sldNum" sz="quarter" idx="12"/>
          </p:nvPr>
        </p:nvSpPr>
        <p:spPr/>
        <p:txBody>
          <a:bodyPr/>
          <a:lstStyle/>
          <a:p>
            <a:fld id="{1A407FED-7AEF-4D0B-9199-32BC30F507FB}" type="slidenum">
              <a:rPr lang="en-US" smtClean="0"/>
              <a:t>‹#›</a:t>
            </a:fld>
            <a:endParaRPr lang="en-US"/>
          </a:p>
        </p:txBody>
      </p:sp>
    </p:spTree>
    <p:extLst>
      <p:ext uri="{BB962C8B-B14F-4D97-AF65-F5344CB8AC3E}">
        <p14:creationId xmlns:p14="http://schemas.microsoft.com/office/powerpoint/2010/main" val="1496032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B68E7-1BEC-090B-6F88-425F2C966F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F00A4C-B9F4-37A0-7D1F-A6B8CDBB4AA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6C3D35-85C6-6D40-9C63-49338098840A}"/>
              </a:ext>
            </a:extLst>
          </p:cNvPr>
          <p:cNvSpPr>
            <a:spLocks noGrp="1"/>
          </p:cNvSpPr>
          <p:nvPr>
            <p:ph type="dt" sz="half" idx="10"/>
          </p:nvPr>
        </p:nvSpPr>
        <p:spPr/>
        <p:txBody>
          <a:bodyPr/>
          <a:lstStyle/>
          <a:p>
            <a:fld id="{59594D39-1469-4A09-8636-0EC957FEB0BF}" type="datetimeFigureOut">
              <a:rPr lang="en-US" smtClean="0"/>
              <a:t>5/20/2025</a:t>
            </a:fld>
            <a:endParaRPr lang="en-US"/>
          </a:p>
        </p:txBody>
      </p:sp>
      <p:sp>
        <p:nvSpPr>
          <p:cNvPr id="5" name="Footer Placeholder 4">
            <a:extLst>
              <a:ext uri="{FF2B5EF4-FFF2-40B4-BE49-F238E27FC236}">
                <a16:creationId xmlns:a16="http://schemas.microsoft.com/office/drawing/2014/main" id="{1D5F016E-1CCE-1E39-025C-295DA5B9E7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7E942F-C3C6-8931-DD6B-E5B31F04DA59}"/>
              </a:ext>
            </a:extLst>
          </p:cNvPr>
          <p:cNvSpPr>
            <a:spLocks noGrp="1"/>
          </p:cNvSpPr>
          <p:nvPr>
            <p:ph type="sldNum" sz="quarter" idx="12"/>
          </p:nvPr>
        </p:nvSpPr>
        <p:spPr/>
        <p:txBody>
          <a:bodyPr/>
          <a:lstStyle/>
          <a:p>
            <a:fld id="{1A407FED-7AEF-4D0B-9199-32BC30F507FB}" type="slidenum">
              <a:rPr lang="en-US" smtClean="0"/>
              <a:t>‹#›</a:t>
            </a:fld>
            <a:endParaRPr lang="en-US"/>
          </a:p>
        </p:txBody>
      </p:sp>
    </p:spTree>
    <p:extLst>
      <p:ext uri="{BB962C8B-B14F-4D97-AF65-F5344CB8AC3E}">
        <p14:creationId xmlns:p14="http://schemas.microsoft.com/office/powerpoint/2010/main" val="1115940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DB8C8-D76B-EEED-E1AD-22BFB94BB45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8ED220B-FB39-3843-7840-FA46D156FE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FF3464-734E-92BE-90A6-8EFD538E8AED}"/>
              </a:ext>
            </a:extLst>
          </p:cNvPr>
          <p:cNvSpPr>
            <a:spLocks noGrp="1"/>
          </p:cNvSpPr>
          <p:nvPr>
            <p:ph type="dt" sz="half" idx="10"/>
          </p:nvPr>
        </p:nvSpPr>
        <p:spPr/>
        <p:txBody>
          <a:bodyPr/>
          <a:lstStyle/>
          <a:p>
            <a:fld id="{59594D39-1469-4A09-8636-0EC957FEB0BF}" type="datetimeFigureOut">
              <a:rPr lang="en-US" smtClean="0"/>
              <a:t>5/20/2025</a:t>
            </a:fld>
            <a:endParaRPr lang="en-US"/>
          </a:p>
        </p:txBody>
      </p:sp>
      <p:sp>
        <p:nvSpPr>
          <p:cNvPr id="5" name="Footer Placeholder 4">
            <a:extLst>
              <a:ext uri="{FF2B5EF4-FFF2-40B4-BE49-F238E27FC236}">
                <a16:creationId xmlns:a16="http://schemas.microsoft.com/office/drawing/2014/main" id="{F42EEB26-AB69-A07A-5085-366B56E2B8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F98715-23C4-DC7D-44AC-5148D6A7CDDD}"/>
              </a:ext>
            </a:extLst>
          </p:cNvPr>
          <p:cNvSpPr>
            <a:spLocks noGrp="1"/>
          </p:cNvSpPr>
          <p:nvPr>
            <p:ph type="sldNum" sz="quarter" idx="12"/>
          </p:nvPr>
        </p:nvSpPr>
        <p:spPr/>
        <p:txBody>
          <a:bodyPr/>
          <a:lstStyle/>
          <a:p>
            <a:fld id="{1A407FED-7AEF-4D0B-9199-32BC30F507FB}" type="slidenum">
              <a:rPr lang="en-US" smtClean="0"/>
              <a:t>‹#›</a:t>
            </a:fld>
            <a:endParaRPr lang="en-US"/>
          </a:p>
        </p:txBody>
      </p:sp>
    </p:spTree>
    <p:extLst>
      <p:ext uri="{BB962C8B-B14F-4D97-AF65-F5344CB8AC3E}">
        <p14:creationId xmlns:p14="http://schemas.microsoft.com/office/powerpoint/2010/main" val="1769910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56B87-B02C-1D3D-2B46-C10D5549D0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7757B01-AABC-236C-6AF3-B07CB5AF8F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D34E2D-99F0-CD42-C0C4-1F176522C9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C2B11EC-7D23-C04B-4796-FA675C49862A}"/>
              </a:ext>
            </a:extLst>
          </p:cNvPr>
          <p:cNvSpPr>
            <a:spLocks noGrp="1"/>
          </p:cNvSpPr>
          <p:nvPr>
            <p:ph type="dt" sz="half" idx="10"/>
          </p:nvPr>
        </p:nvSpPr>
        <p:spPr/>
        <p:txBody>
          <a:bodyPr/>
          <a:lstStyle/>
          <a:p>
            <a:fld id="{59594D39-1469-4A09-8636-0EC957FEB0BF}" type="datetimeFigureOut">
              <a:rPr lang="en-US" smtClean="0"/>
              <a:t>5/20/2025</a:t>
            </a:fld>
            <a:endParaRPr lang="en-US"/>
          </a:p>
        </p:txBody>
      </p:sp>
      <p:sp>
        <p:nvSpPr>
          <p:cNvPr id="6" name="Footer Placeholder 5">
            <a:extLst>
              <a:ext uri="{FF2B5EF4-FFF2-40B4-BE49-F238E27FC236}">
                <a16:creationId xmlns:a16="http://schemas.microsoft.com/office/drawing/2014/main" id="{2D189D72-92EA-E595-1A23-0B9D94B956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EE3C63-EFF0-3E6C-1808-F39CF5F5A9FE}"/>
              </a:ext>
            </a:extLst>
          </p:cNvPr>
          <p:cNvSpPr>
            <a:spLocks noGrp="1"/>
          </p:cNvSpPr>
          <p:nvPr>
            <p:ph type="sldNum" sz="quarter" idx="12"/>
          </p:nvPr>
        </p:nvSpPr>
        <p:spPr/>
        <p:txBody>
          <a:bodyPr/>
          <a:lstStyle/>
          <a:p>
            <a:fld id="{1A407FED-7AEF-4D0B-9199-32BC30F507FB}" type="slidenum">
              <a:rPr lang="en-US" smtClean="0"/>
              <a:t>‹#›</a:t>
            </a:fld>
            <a:endParaRPr lang="en-US"/>
          </a:p>
        </p:txBody>
      </p:sp>
    </p:spTree>
    <p:extLst>
      <p:ext uri="{BB962C8B-B14F-4D97-AF65-F5344CB8AC3E}">
        <p14:creationId xmlns:p14="http://schemas.microsoft.com/office/powerpoint/2010/main" val="351815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684B9-E8B3-ED66-5CC8-7BBD078839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8D645E1-4E83-3C35-2113-D61EA85D14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63CF2D4-352F-4789-B237-60492665D8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2505091-E66D-8722-0019-45B4B2DBBE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9B7840F-663F-7BB3-89D6-546998EF80D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E930647-49BF-E8E6-00A1-C8662271B70E}"/>
              </a:ext>
            </a:extLst>
          </p:cNvPr>
          <p:cNvSpPr>
            <a:spLocks noGrp="1"/>
          </p:cNvSpPr>
          <p:nvPr>
            <p:ph type="dt" sz="half" idx="10"/>
          </p:nvPr>
        </p:nvSpPr>
        <p:spPr/>
        <p:txBody>
          <a:bodyPr/>
          <a:lstStyle/>
          <a:p>
            <a:fld id="{59594D39-1469-4A09-8636-0EC957FEB0BF}" type="datetimeFigureOut">
              <a:rPr lang="en-US" smtClean="0"/>
              <a:t>5/20/2025</a:t>
            </a:fld>
            <a:endParaRPr lang="en-US"/>
          </a:p>
        </p:txBody>
      </p:sp>
      <p:sp>
        <p:nvSpPr>
          <p:cNvPr id="8" name="Footer Placeholder 7">
            <a:extLst>
              <a:ext uri="{FF2B5EF4-FFF2-40B4-BE49-F238E27FC236}">
                <a16:creationId xmlns:a16="http://schemas.microsoft.com/office/drawing/2014/main" id="{6E5D0E06-63C7-E871-38E4-5C048A81664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A65E661-B0D7-08DF-8113-6A942389DCFD}"/>
              </a:ext>
            </a:extLst>
          </p:cNvPr>
          <p:cNvSpPr>
            <a:spLocks noGrp="1"/>
          </p:cNvSpPr>
          <p:nvPr>
            <p:ph type="sldNum" sz="quarter" idx="12"/>
          </p:nvPr>
        </p:nvSpPr>
        <p:spPr/>
        <p:txBody>
          <a:bodyPr/>
          <a:lstStyle/>
          <a:p>
            <a:fld id="{1A407FED-7AEF-4D0B-9199-32BC30F507FB}" type="slidenum">
              <a:rPr lang="en-US" smtClean="0"/>
              <a:t>‹#›</a:t>
            </a:fld>
            <a:endParaRPr lang="en-US"/>
          </a:p>
        </p:txBody>
      </p:sp>
    </p:spTree>
    <p:extLst>
      <p:ext uri="{BB962C8B-B14F-4D97-AF65-F5344CB8AC3E}">
        <p14:creationId xmlns:p14="http://schemas.microsoft.com/office/powerpoint/2010/main" val="212561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F79D6-1B94-1002-222F-578351B7430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D4546-C168-C091-3788-0AA9F2804C6C}"/>
              </a:ext>
            </a:extLst>
          </p:cNvPr>
          <p:cNvSpPr>
            <a:spLocks noGrp="1"/>
          </p:cNvSpPr>
          <p:nvPr>
            <p:ph type="dt" sz="half" idx="10"/>
          </p:nvPr>
        </p:nvSpPr>
        <p:spPr/>
        <p:txBody>
          <a:bodyPr/>
          <a:lstStyle/>
          <a:p>
            <a:fld id="{59594D39-1469-4A09-8636-0EC957FEB0BF}" type="datetimeFigureOut">
              <a:rPr lang="en-US" smtClean="0"/>
              <a:t>5/20/2025</a:t>
            </a:fld>
            <a:endParaRPr lang="en-US"/>
          </a:p>
        </p:txBody>
      </p:sp>
      <p:sp>
        <p:nvSpPr>
          <p:cNvPr id="4" name="Footer Placeholder 3">
            <a:extLst>
              <a:ext uri="{FF2B5EF4-FFF2-40B4-BE49-F238E27FC236}">
                <a16:creationId xmlns:a16="http://schemas.microsoft.com/office/drawing/2014/main" id="{AEA1598A-1679-04C0-49E0-378A6C1B6C0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C8C9B0C-405C-F7AD-901C-4A3162E70A3C}"/>
              </a:ext>
            </a:extLst>
          </p:cNvPr>
          <p:cNvSpPr>
            <a:spLocks noGrp="1"/>
          </p:cNvSpPr>
          <p:nvPr>
            <p:ph type="sldNum" sz="quarter" idx="12"/>
          </p:nvPr>
        </p:nvSpPr>
        <p:spPr/>
        <p:txBody>
          <a:bodyPr/>
          <a:lstStyle/>
          <a:p>
            <a:fld id="{1A407FED-7AEF-4D0B-9199-32BC30F507FB}" type="slidenum">
              <a:rPr lang="en-US" smtClean="0"/>
              <a:t>‹#›</a:t>
            </a:fld>
            <a:endParaRPr lang="en-US"/>
          </a:p>
        </p:txBody>
      </p:sp>
    </p:spTree>
    <p:extLst>
      <p:ext uri="{BB962C8B-B14F-4D97-AF65-F5344CB8AC3E}">
        <p14:creationId xmlns:p14="http://schemas.microsoft.com/office/powerpoint/2010/main" val="3863563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F40F8-5C4A-4B9E-02B9-0317B9C0AA1B}"/>
              </a:ext>
            </a:extLst>
          </p:cNvPr>
          <p:cNvSpPr>
            <a:spLocks noGrp="1"/>
          </p:cNvSpPr>
          <p:nvPr>
            <p:ph type="dt" sz="half" idx="10"/>
          </p:nvPr>
        </p:nvSpPr>
        <p:spPr/>
        <p:txBody>
          <a:bodyPr/>
          <a:lstStyle/>
          <a:p>
            <a:fld id="{59594D39-1469-4A09-8636-0EC957FEB0BF}" type="datetimeFigureOut">
              <a:rPr lang="en-US" smtClean="0"/>
              <a:t>5/20/2025</a:t>
            </a:fld>
            <a:endParaRPr lang="en-US"/>
          </a:p>
        </p:txBody>
      </p:sp>
      <p:sp>
        <p:nvSpPr>
          <p:cNvPr id="3" name="Footer Placeholder 2">
            <a:extLst>
              <a:ext uri="{FF2B5EF4-FFF2-40B4-BE49-F238E27FC236}">
                <a16:creationId xmlns:a16="http://schemas.microsoft.com/office/drawing/2014/main" id="{DBB03155-EAC9-BD18-678E-43F16BA6985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BB93E70-AB1A-3D74-00EB-0A3DC260E8AA}"/>
              </a:ext>
            </a:extLst>
          </p:cNvPr>
          <p:cNvSpPr>
            <a:spLocks noGrp="1"/>
          </p:cNvSpPr>
          <p:nvPr>
            <p:ph type="sldNum" sz="quarter" idx="12"/>
          </p:nvPr>
        </p:nvSpPr>
        <p:spPr/>
        <p:txBody>
          <a:bodyPr/>
          <a:lstStyle/>
          <a:p>
            <a:fld id="{1A407FED-7AEF-4D0B-9199-32BC30F507FB}" type="slidenum">
              <a:rPr lang="en-US" smtClean="0"/>
              <a:t>‹#›</a:t>
            </a:fld>
            <a:endParaRPr lang="en-US"/>
          </a:p>
        </p:txBody>
      </p:sp>
    </p:spTree>
    <p:extLst>
      <p:ext uri="{BB962C8B-B14F-4D97-AF65-F5344CB8AC3E}">
        <p14:creationId xmlns:p14="http://schemas.microsoft.com/office/powerpoint/2010/main" val="3696722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3D073-3B09-CA5D-CC5E-0D0B13BC35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126264F-8C7F-5164-053E-E853B31D11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D5A273D-48B4-E13E-D86E-2EFFB8B5D9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8168C5-EDA3-188F-C1D2-0927FE9F2761}"/>
              </a:ext>
            </a:extLst>
          </p:cNvPr>
          <p:cNvSpPr>
            <a:spLocks noGrp="1"/>
          </p:cNvSpPr>
          <p:nvPr>
            <p:ph type="dt" sz="half" idx="10"/>
          </p:nvPr>
        </p:nvSpPr>
        <p:spPr/>
        <p:txBody>
          <a:bodyPr/>
          <a:lstStyle/>
          <a:p>
            <a:fld id="{59594D39-1469-4A09-8636-0EC957FEB0BF}" type="datetimeFigureOut">
              <a:rPr lang="en-US" smtClean="0"/>
              <a:t>5/20/2025</a:t>
            </a:fld>
            <a:endParaRPr lang="en-US"/>
          </a:p>
        </p:txBody>
      </p:sp>
      <p:sp>
        <p:nvSpPr>
          <p:cNvPr id="6" name="Footer Placeholder 5">
            <a:extLst>
              <a:ext uri="{FF2B5EF4-FFF2-40B4-BE49-F238E27FC236}">
                <a16:creationId xmlns:a16="http://schemas.microsoft.com/office/drawing/2014/main" id="{812C6690-78FD-5DD0-5AF5-03B9D76EC7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EE1768-4A29-8CD0-2D6A-3B37601DF7EA}"/>
              </a:ext>
            </a:extLst>
          </p:cNvPr>
          <p:cNvSpPr>
            <a:spLocks noGrp="1"/>
          </p:cNvSpPr>
          <p:nvPr>
            <p:ph type="sldNum" sz="quarter" idx="12"/>
          </p:nvPr>
        </p:nvSpPr>
        <p:spPr/>
        <p:txBody>
          <a:bodyPr/>
          <a:lstStyle/>
          <a:p>
            <a:fld id="{1A407FED-7AEF-4D0B-9199-32BC30F507FB}" type="slidenum">
              <a:rPr lang="en-US" smtClean="0"/>
              <a:t>‹#›</a:t>
            </a:fld>
            <a:endParaRPr lang="en-US"/>
          </a:p>
        </p:txBody>
      </p:sp>
    </p:spTree>
    <p:extLst>
      <p:ext uri="{BB962C8B-B14F-4D97-AF65-F5344CB8AC3E}">
        <p14:creationId xmlns:p14="http://schemas.microsoft.com/office/powerpoint/2010/main" val="642482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C6762-229A-F2D8-77DD-94D72BD65A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0D19D78-8009-62E8-B292-183E74714E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13A79F-350F-FBF3-0612-0E2347F91B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322CB0-1F6C-A490-896F-E3989175D98F}"/>
              </a:ext>
            </a:extLst>
          </p:cNvPr>
          <p:cNvSpPr>
            <a:spLocks noGrp="1"/>
          </p:cNvSpPr>
          <p:nvPr>
            <p:ph type="dt" sz="half" idx="10"/>
          </p:nvPr>
        </p:nvSpPr>
        <p:spPr/>
        <p:txBody>
          <a:bodyPr/>
          <a:lstStyle/>
          <a:p>
            <a:fld id="{59594D39-1469-4A09-8636-0EC957FEB0BF}" type="datetimeFigureOut">
              <a:rPr lang="en-US" smtClean="0"/>
              <a:t>5/20/2025</a:t>
            </a:fld>
            <a:endParaRPr lang="en-US"/>
          </a:p>
        </p:txBody>
      </p:sp>
      <p:sp>
        <p:nvSpPr>
          <p:cNvPr id="6" name="Footer Placeholder 5">
            <a:extLst>
              <a:ext uri="{FF2B5EF4-FFF2-40B4-BE49-F238E27FC236}">
                <a16:creationId xmlns:a16="http://schemas.microsoft.com/office/drawing/2014/main" id="{CC0F1EE7-7B06-33A4-C066-E463D5B717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2D89F3-55CD-EE13-2D85-891C9BB094AB}"/>
              </a:ext>
            </a:extLst>
          </p:cNvPr>
          <p:cNvSpPr>
            <a:spLocks noGrp="1"/>
          </p:cNvSpPr>
          <p:nvPr>
            <p:ph type="sldNum" sz="quarter" idx="12"/>
          </p:nvPr>
        </p:nvSpPr>
        <p:spPr/>
        <p:txBody>
          <a:bodyPr/>
          <a:lstStyle/>
          <a:p>
            <a:fld id="{1A407FED-7AEF-4D0B-9199-32BC30F507FB}" type="slidenum">
              <a:rPr lang="en-US" smtClean="0"/>
              <a:t>‹#›</a:t>
            </a:fld>
            <a:endParaRPr lang="en-US"/>
          </a:p>
        </p:txBody>
      </p:sp>
    </p:spTree>
    <p:extLst>
      <p:ext uri="{BB962C8B-B14F-4D97-AF65-F5344CB8AC3E}">
        <p14:creationId xmlns:p14="http://schemas.microsoft.com/office/powerpoint/2010/main" val="32310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41257B-9C56-39EB-F9BB-4A89F09F65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8390B11-604B-3A83-5C0C-5DBD6503BF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0BFDD1-D9D1-0BC4-6E50-A28E1CBF4A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594D39-1469-4A09-8636-0EC957FEB0BF}" type="datetimeFigureOut">
              <a:rPr lang="en-US" smtClean="0"/>
              <a:t>5/20/2025</a:t>
            </a:fld>
            <a:endParaRPr lang="en-US"/>
          </a:p>
        </p:txBody>
      </p:sp>
      <p:sp>
        <p:nvSpPr>
          <p:cNvPr id="5" name="Footer Placeholder 4">
            <a:extLst>
              <a:ext uri="{FF2B5EF4-FFF2-40B4-BE49-F238E27FC236}">
                <a16:creationId xmlns:a16="http://schemas.microsoft.com/office/drawing/2014/main" id="{81BAA631-6A48-D586-653C-C11CB4F823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B7CAEC1-89AF-E0A2-3790-54AF166F4A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407FED-7AEF-4D0B-9199-32BC30F507FB}" type="slidenum">
              <a:rPr lang="en-US" smtClean="0"/>
              <a:t>‹#›</a:t>
            </a:fld>
            <a:endParaRPr lang="en-US"/>
          </a:p>
        </p:txBody>
      </p:sp>
    </p:spTree>
    <p:extLst>
      <p:ext uri="{BB962C8B-B14F-4D97-AF65-F5344CB8AC3E}">
        <p14:creationId xmlns:p14="http://schemas.microsoft.com/office/powerpoint/2010/main" val="3631029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B663E-6F63-47F8-0422-509276DAFFA4}"/>
              </a:ext>
            </a:extLst>
          </p:cNvPr>
          <p:cNvSpPr>
            <a:spLocks noGrp="1"/>
          </p:cNvSpPr>
          <p:nvPr>
            <p:ph type="ctrTitle"/>
          </p:nvPr>
        </p:nvSpPr>
        <p:spPr/>
        <p:txBody>
          <a:bodyPr/>
          <a:lstStyle/>
          <a:p>
            <a:r>
              <a:rPr lang="en-US" dirty="0"/>
              <a:t>THE BLESSING OF THE BLESSED</a:t>
            </a:r>
          </a:p>
        </p:txBody>
      </p:sp>
      <p:sp>
        <p:nvSpPr>
          <p:cNvPr id="3" name="Subtitle 2">
            <a:extLst>
              <a:ext uri="{FF2B5EF4-FFF2-40B4-BE49-F238E27FC236}">
                <a16:creationId xmlns:a16="http://schemas.microsoft.com/office/drawing/2014/main" id="{CFDA6533-8E99-2DC2-0BE2-82B155BB5E5F}"/>
              </a:ext>
            </a:extLst>
          </p:cNvPr>
          <p:cNvSpPr>
            <a:spLocks noGrp="1"/>
          </p:cNvSpPr>
          <p:nvPr>
            <p:ph type="subTitle" idx="1"/>
          </p:nvPr>
        </p:nvSpPr>
        <p:spPr/>
        <p:txBody>
          <a:bodyPr/>
          <a:lstStyle/>
          <a:p>
            <a:r>
              <a:rPr lang="en-US" b="1" dirty="0"/>
              <a:t>Psalm 134</a:t>
            </a:r>
          </a:p>
        </p:txBody>
      </p:sp>
    </p:spTree>
    <p:extLst>
      <p:ext uri="{BB962C8B-B14F-4D97-AF65-F5344CB8AC3E}">
        <p14:creationId xmlns:p14="http://schemas.microsoft.com/office/powerpoint/2010/main" val="3089030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7CF90-7D90-4557-7953-B56FF1196AB6}"/>
              </a:ext>
            </a:extLst>
          </p:cNvPr>
          <p:cNvSpPr>
            <a:spLocks noGrp="1"/>
          </p:cNvSpPr>
          <p:nvPr>
            <p:ph type="title"/>
          </p:nvPr>
        </p:nvSpPr>
        <p:spPr/>
        <p:txBody>
          <a:bodyPr/>
          <a:lstStyle/>
          <a:p>
            <a:r>
              <a:rPr lang="en-US" dirty="0"/>
              <a:t>The Journey of the Ascent Psalms</a:t>
            </a:r>
          </a:p>
        </p:txBody>
      </p:sp>
      <p:sp>
        <p:nvSpPr>
          <p:cNvPr id="3" name="Content Placeholder 2">
            <a:extLst>
              <a:ext uri="{FF2B5EF4-FFF2-40B4-BE49-F238E27FC236}">
                <a16:creationId xmlns:a16="http://schemas.microsoft.com/office/drawing/2014/main" id="{48E0D610-C7F8-DD0F-8C7E-3C023EA23851}"/>
              </a:ext>
            </a:extLst>
          </p:cNvPr>
          <p:cNvSpPr>
            <a:spLocks noGrp="1"/>
          </p:cNvSpPr>
          <p:nvPr>
            <p:ph idx="1"/>
          </p:nvPr>
        </p:nvSpPr>
        <p:spPr/>
        <p:txBody>
          <a:bodyPr/>
          <a:lstStyle/>
          <a:p>
            <a:r>
              <a:rPr lang="en-US" dirty="0"/>
              <a:t>It begins in hostile, far off lands (Psalm 120), and ends at the Temple Mount (Psalm 134).  </a:t>
            </a:r>
          </a:p>
          <a:p>
            <a:r>
              <a:rPr lang="en-US" b="1" dirty="0"/>
              <a:t>Worship</a:t>
            </a:r>
            <a:r>
              <a:rPr lang="en-US" dirty="0"/>
              <a:t> is the end goal of the pious pilgrimage. </a:t>
            </a:r>
          </a:p>
          <a:p>
            <a:pPr marL="0" indent="0">
              <a:buNone/>
            </a:pPr>
            <a:endParaRPr lang="en-US" dirty="0"/>
          </a:p>
          <a:p>
            <a:pPr marL="0" indent="0">
              <a:buNone/>
            </a:pPr>
            <a:endParaRPr lang="en-US" dirty="0"/>
          </a:p>
          <a:p>
            <a:pPr marL="0" indent="0" algn="ctr">
              <a:buNone/>
            </a:pPr>
            <a:r>
              <a:rPr lang="en-US" dirty="0">
                <a:effectLst/>
                <a:ea typeface="Calibri" panose="020F0502020204030204" pitchFamily="34" charset="0"/>
                <a:cs typeface="Times New Roman" panose="02020603050405020304" pitchFamily="18" charset="0"/>
              </a:rPr>
              <a:t>“Bless the Lord, O my soul, and all that is within me, bless His holy name” (Ps 103:1).</a:t>
            </a:r>
            <a:endParaRPr lang="en-US" dirty="0"/>
          </a:p>
        </p:txBody>
      </p:sp>
    </p:spTree>
    <p:extLst>
      <p:ext uri="{BB962C8B-B14F-4D97-AF65-F5344CB8AC3E}">
        <p14:creationId xmlns:p14="http://schemas.microsoft.com/office/powerpoint/2010/main" val="292373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15674-B88E-7BFB-056B-C5324FB531E0}"/>
              </a:ext>
            </a:extLst>
          </p:cNvPr>
          <p:cNvSpPr>
            <a:spLocks noGrp="1"/>
          </p:cNvSpPr>
          <p:nvPr>
            <p:ph type="title"/>
          </p:nvPr>
        </p:nvSpPr>
        <p:spPr/>
        <p:txBody>
          <a:bodyPr/>
          <a:lstStyle/>
          <a:p>
            <a:r>
              <a:rPr lang="en-US" dirty="0"/>
              <a:t>THE POINT</a:t>
            </a:r>
          </a:p>
        </p:txBody>
      </p:sp>
      <p:sp>
        <p:nvSpPr>
          <p:cNvPr id="3" name="Content Placeholder 2">
            <a:extLst>
              <a:ext uri="{FF2B5EF4-FFF2-40B4-BE49-F238E27FC236}">
                <a16:creationId xmlns:a16="http://schemas.microsoft.com/office/drawing/2014/main" id="{A85DE8E5-58A5-D9E6-D002-CF49EA1B3A70}"/>
              </a:ext>
            </a:extLst>
          </p:cNvPr>
          <p:cNvSpPr>
            <a:spLocks noGrp="1"/>
          </p:cNvSpPr>
          <p:nvPr>
            <p:ph idx="1"/>
          </p:nvPr>
        </p:nvSpPr>
        <p:spPr/>
        <p:txBody>
          <a:bodyPr/>
          <a:lstStyle/>
          <a:p>
            <a:r>
              <a:rPr lang="en-US" dirty="0">
                <a:solidFill>
                  <a:srgbClr val="FF0000"/>
                </a:solidFill>
              </a:rPr>
              <a:t>The blessed of the Lord bless the Lord! </a:t>
            </a:r>
            <a:endParaRPr lang="en-US" dirty="0"/>
          </a:p>
          <a:p>
            <a:r>
              <a:rPr lang="en-US" dirty="0"/>
              <a:t>The blessed of the Lord (v. 3)</a:t>
            </a:r>
          </a:p>
          <a:p>
            <a:r>
              <a:rPr lang="en-US" dirty="0"/>
              <a:t>Bless the Lord (vv. 1-2) </a:t>
            </a:r>
          </a:p>
        </p:txBody>
      </p:sp>
    </p:spTree>
    <p:extLst>
      <p:ext uri="{BB962C8B-B14F-4D97-AF65-F5344CB8AC3E}">
        <p14:creationId xmlns:p14="http://schemas.microsoft.com/office/powerpoint/2010/main" val="212614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B9EDD-E12C-05DC-71A4-2FC40C58F102}"/>
              </a:ext>
            </a:extLst>
          </p:cNvPr>
          <p:cNvSpPr>
            <a:spLocks noGrp="1"/>
          </p:cNvSpPr>
          <p:nvPr>
            <p:ph type="title"/>
          </p:nvPr>
        </p:nvSpPr>
        <p:spPr/>
        <p:txBody>
          <a:bodyPr/>
          <a:lstStyle/>
          <a:p>
            <a:r>
              <a:rPr lang="en-US" dirty="0"/>
              <a:t>BLESSED OF THE LORD (v. 3)</a:t>
            </a:r>
          </a:p>
        </p:txBody>
      </p:sp>
      <p:sp>
        <p:nvSpPr>
          <p:cNvPr id="3" name="Content Placeholder 2">
            <a:extLst>
              <a:ext uri="{FF2B5EF4-FFF2-40B4-BE49-F238E27FC236}">
                <a16:creationId xmlns:a16="http://schemas.microsoft.com/office/drawing/2014/main" id="{296DBEDF-1AD8-DAF2-3A3B-2837735944B1}"/>
              </a:ext>
            </a:extLst>
          </p:cNvPr>
          <p:cNvSpPr>
            <a:spLocks noGrp="1"/>
          </p:cNvSpPr>
          <p:nvPr>
            <p:ph idx="1"/>
          </p:nvPr>
        </p:nvSpPr>
        <p:spPr/>
        <p:txBody>
          <a:bodyPr/>
          <a:lstStyle/>
          <a:p>
            <a:r>
              <a:rPr lang="en-US" dirty="0"/>
              <a:t>God must first bless us or we could never bless Him (Ps 65:4).</a:t>
            </a:r>
          </a:p>
        </p:txBody>
      </p:sp>
    </p:spTree>
    <p:extLst>
      <p:ext uri="{BB962C8B-B14F-4D97-AF65-F5344CB8AC3E}">
        <p14:creationId xmlns:p14="http://schemas.microsoft.com/office/powerpoint/2010/main" val="288574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D90C1-8602-80D4-4C65-835AF55AAF41}"/>
              </a:ext>
            </a:extLst>
          </p:cNvPr>
          <p:cNvSpPr>
            <a:spLocks noGrp="1"/>
          </p:cNvSpPr>
          <p:nvPr>
            <p:ph type="title"/>
          </p:nvPr>
        </p:nvSpPr>
        <p:spPr/>
        <p:txBody>
          <a:bodyPr/>
          <a:lstStyle/>
          <a:p>
            <a:r>
              <a:rPr lang="en-US" dirty="0"/>
              <a:t>The Blessing of the Lord</a:t>
            </a:r>
          </a:p>
        </p:txBody>
      </p:sp>
      <p:sp>
        <p:nvSpPr>
          <p:cNvPr id="3" name="Content Placeholder 2">
            <a:extLst>
              <a:ext uri="{FF2B5EF4-FFF2-40B4-BE49-F238E27FC236}">
                <a16:creationId xmlns:a16="http://schemas.microsoft.com/office/drawing/2014/main" id="{1D589C17-FDC5-AEF8-E3C7-2CA33BFC6C71}"/>
              </a:ext>
            </a:extLst>
          </p:cNvPr>
          <p:cNvSpPr>
            <a:spLocks noGrp="1"/>
          </p:cNvSpPr>
          <p:nvPr>
            <p:ph idx="1"/>
          </p:nvPr>
        </p:nvSpPr>
        <p:spPr/>
        <p:txBody>
          <a:bodyPr/>
          <a:lstStyle/>
          <a:p>
            <a:pPr marL="514350" indent="-514350">
              <a:buFont typeface="+mj-lt"/>
              <a:buAutoNum type="arabicPeriod"/>
            </a:pPr>
            <a:r>
              <a:rPr lang="en-US" dirty="0"/>
              <a:t>The </a:t>
            </a:r>
            <a:r>
              <a:rPr lang="en-US" dirty="0">
                <a:solidFill>
                  <a:srgbClr val="FF0000"/>
                </a:solidFill>
              </a:rPr>
              <a:t>Pronouncement</a:t>
            </a:r>
            <a:r>
              <a:rPr lang="en-US" dirty="0"/>
              <a:t> of the Blessing – it is from the priests.</a:t>
            </a:r>
          </a:p>
          <a:p>
            <a:pPr marL="514350" indent="-514350">
              <a:buFont typeface="+mj-lt"/>
              <a:buAutoNum type="arabicPeriod"/>
            </a:pPr>
            <a:r>
              <a:rPr lang="en-US" dirty="0"/>
              <a:t>The </a:t>
            </a:r>
            <a:r>
              <a:rPr lang="en-US" dirty="0">
                <a:solidFill>
                  <a:srgbClr val="FF0000"/>
                </a:solidFill>
              </a:rPr>
              <a:t>Personal</a:t>
            </a:r>
            <a:r>
              <a:rPr lang="en-US" dirty="0"/>
              <a:t> Nature of the Blessing – it is for particular persons belonging to a particular people. </a:t>
            </a:r>
          </a:p>
          <a:p>
            <a:pPr marL="514350" indent="-514350">
              <a:buFont typeface="+mj-lt"/>
              <a:buAutoNum type="arabicPeriod"/>
            </a:pPr>
            <a:r>
              <a:rPr lang="en-US" dirty="0"/>
              <a:t>The </a:t>
            </a:r>
            <a:r>
              <a:rPr lang="en-US" dirty="0">
                <a:solidFill>
                  <a:srgbClr val="FF0000"/>
                </a:solidFill>
              </a:rPr>
              <a:t>Priority</a:t>
            </a:r>
            <a:r>
              <a:rPr lang="en-US" dirty="0"/>
              <a:t> of the Blessing – it is essential. </a:t>
            </a:r>
          </a:p>
          <a:p>
            <a:pPr marL="514350" indent="-514350">
              <a:buFont typeface="+mj-lt"/>
              <a:buAutoNum type="arabicPeriod"/>
            </a:pPr>
            <a:r>
              <a:rPr lang="en-US" dirty="0"/>
              <a:t>The </a:t>
            </a:r>
            <a:r>
              <a:rPr lang="en-US" dirty="0">
                <a:solidFill>
                  <a:srgbClr val="FF0000"/>
                </a:solidFill>
              </a:rPr>
              <a:t>Place</a:t>
            </a:r>
            <a:r>
              <a:rPr lang="en-US" dirty="0"/>
              <a:t> of the Blessing – it is Zionistic (</a:t>
            </a:r>
            <a:r>
              <a:rPr lang="en-US" dirty="0" err="1"/>
              <a:t>Pss</a:t>
            </a:r>
            <a:r>
              <a:rPr lang="en-US" dirty="0"/>
              <a:t> 125:1; 126:1; 128:5; 129:5; 132:13-18; 133:3). </a:t>
            </a:r>
          </a:p>
          <a:p>
            <a:pPr marL="514350" indent="-514350">
              <a:buFont typeface="+mj-lt"/>
              <a:buAutoNum type="arabicPeriod"/>
            </a:pPr>
            <a:r>
              <a:rPr lang="en-US" dirty="0"/>
              <a:t>The </a:t>
            </a:r>
            <a:r>
              <a:rPr lang="en-US" dirty="0">
                <a:solidFill>
                  <a:srgbClr val="FF0000"/>
                </a:solidFill>
              </a:rPr>
              <a:t>Preeminence</a:t>
            </a:r>
            <a:r>
              <a:rPr lang="en-US" dirty="0"/>
              <a:t> of the Blessing – it is from the Sovereign Creator (Gen 1:1; </a:t>
            </a:r>
            <a:r>
              <a:rPr lang="en-US" dirty="0" err="1"/>
              <a:t>Pss</a:t>
            </a:r>
            <a:r>
              <a:rPr lang="en-US" dirty="0"/>
              <a:t> 115:15; 121:2). </a:t>
            </a:r>
          </a:p>
        </p:txBody>
      </p:sp>
    </p:spTree>
    <p:extLst>
      <p:ext uri="{BB962C8B-B14F-4D97-AF65-F5344CB8AC3E}">
        <p14:creationId xmlns:p14="http://schemas.microsoft.com/office/powerpoint/2010/main" val="1800384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5BCFF-C49B-298A-8456-8BE3BF37AB39}"/>
              </a:ext>
            </a:extLst>
          </p:cNvPr>
          <p:cNvSpPr>
            <a:spLocks noGrp="1"/>
          </p:cNvSpPr>
          <p:nvPr>
            <p:ph type="title"/>
          </p:nvPr>
        </p:nvSpPr>
        <p:spPr/>
        <p:txBody>
          <a:bodyPr/>
          <a:lstStyle/>
          <a:p>
            <a:r>
              <a:rPr lang="en-US" dirty="0"/>
              <a:t>BLESS THE LORD (vv. 1-2)</a:t>
            </a:r>
          </a:p>
        </p:txBody>
      </p:sp>
      <p:sp>
        <p:nvSpPr>
          <p:cNvPr id="3" name="Content Placeholder 2">
            <a:extLst>
              <a:ext uri="{FF2B5EF4-FFF2-40B4-BE49-F238E27FC236}">
                <a16:creationId xmlns:a16="http://schemas.microsoft.com/office/drawing/2014/main" id="{B78E63AD-A809-2BEC-4522-E678B7CD11E2}"/>
              </a:ext>
            </a:extLst>
          </p:cNvPr>
          <p:cNvSpPr>
            <a:spLocks noGrp="1"/>
          </p:cNvSpPr>
          <p:nvPr>
            <p:ph idx="1"/>
          </p:nvPr>
        </p:nvSpPr>
        <p:spPr/>
        <p:txBody>
          <a:bodyPr/>
          <a:lstStyle/>
          <a:p>
            <a:r>
              <a:rPr lang="en-US" dirty="0"/>
              <a:t>The river of blessing flows in </a:t>
            </a:r>
            <a:r>
              <a:rPr lang="en-US" b="1" dirty="0"/>
              <a:t>two directions</a:t>
            </a:r>
            <a:r>
              <a:rPr lang="en-US" dirty="0"/>
              <a:t>! See </a:t>
            </a:r>
            <a:r>
              <a:rPr lang="en-US" dirty="0">
                <a:highlight>
                  <a:srgbClr val="FFFF00"/>
                </a:highlight>
              </a:rPr>
              <a:t>Eph 1:3</a:t>
            </a:r>
            <a:r>
              <a:rPr lang="en-US" dirty="0"/>
              <a:t>. </a:t>
            </a:r>
          </a:p>
          <a:p>
            <a:r>
              <a:rPr lang="en-US" dirty="0"/>
              <a:t>To “bless the Lord” is </a:t>
            </a:r>
            <a:r>
              <a:rPr lang="en-US" u="sng" dirty="0"/>
              <a:t>not</a:t>
            </a:r>
            <a:r>
              <a:rPr lang="en-US" dirty="0"/>
              <a:t> to give Him what He lacks or needs!</a:t>
            </a:r>
          </a:p>
          <a:p>
            <a:r>
              <a:rPr lang="en-US" dirty="0"/>
              <a:t>C. H. Spurgeon said, “Think well of Jehovah, and speak well of him. Adore him with reverence, draw near to him with love, delight in him with exultation. Be not content with praise, such as all his works render to him; but, as his saints, see that ye ‘bless’ him. He blesses you; therefore, be zealous to bless him.”  </a:t>
            </a:r>
          </a:p>
        </p:txBody>
      </p:sp>
    </p:spTree>
    <p:extLst>
      <p:ext uri="{BB962C8B-B14F-4D97-AF65-F5344CB8AC3E}">
        <p14:creationId xmlns:p14="http://schemas.microsoft.com/office/powerpoint/2010/main" val="3668554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51ECA-BA41-9E51-6F71-49751FA890F0}"/>
              </a:ext>
            </a:extLst>
          </p:cNvPr>
          <p:cNvSpPr>
            <a:spLocks noGrp="1"/>
          </p:cNvSpPr>
          <p:nvPr>
            <p:ph type="title"/>
          </p:nvPr>
        </p:nvSpPr>
        <p:spPr/>
        <p:txBody>
          <a:bodyPr/>
          <a:lstStyle/>
          <a:p>
            <a:r>
              <a:rPr lang="en-US" dirty="0"/>
              <a:t>How to Bless the Lord</a:t>
            </a:r>
          </a:p>
        </p:txBody>
      </p:sp>
      <p:sp>
        <p:nvSpPr>
          <p:cNvPr id="3" name="Content Placeholder 2">
            <a:extLst>
              <a:ext uri="{FF2B5EF4-FFF2-40B4-BE49-F238E27FC236}">
                <a16:creationId xmlns:a16="http://schemas.microsoft.com/office/drawing/2014/main" id="{B3AD4A31-3B26-A18F-E75B-D457B6E802F7}"/>
              </a:ext>
            </a:extLst>
          </p:cNvPr>
          <p:cNvSpPr>
            <a:spLocks noGrp="1"/>
          </p:cNvSpPr>
          <p:nvPr>
            <p:ph idx="1"/>
          </p:nvPr>
        </p:nvSpPr>
        <p:spPr/>
        <p:txBody>
          <a:bodyPr>
            <a:normAutofit fontScale="77500" lnSpcReduction="20000"/>
          </a:bodyPr>
          <a:lstStyle/>
          <a:p>
            <a:pPr marL="514350" indent="-514350">
              <a:buFont typeface="+mj-lt"/>
              <a:buAutoNum type="arabicPeriod"/>
            </a:pPr>
            <a:r>
              <a:rPr lang="en-US" sz="3300" dirty="0"/>
              <a:t>With the </a:t>
            </a:r>
            <a:r>
              <a:rPr lang="en-US" sz="3300" dirty="0">
                <a:solidFill>
                  <a:srgbClr val="FF0000"/>
                </a:solidFill>
              </a:rPr>
              <a:t>Proper Position </a:t>
            </a:r>
            <a:r>
              <a:rPr lang="en-US" sz="3300" dirty="0"/>
              <a:t>– “</a:t>
            </a:r>
            <a:r>
              <a:rPr lang="en-US" sz="3300" b="1" dirty="0"/>
              <a:t>servants / slaves</a:t>
            </a:r>
            <a:r>
              <a:rPr lang="en-US" sz="3300" dirty="0"/>
              <a:t>.” </a:t>
            </a:r>
          </a:p>
          <a:p>
            <a:pPr marL="514350" indent="-514350">
              <a:buFont typeface="+mj-lt"/>
              <a:buAutoNum type="arabicPeriod"/>
            </a:pPr>
            <a:r>
              <a:rPr lang="en-US" sz="3300" dirty="0"/>
              <a:t>With the </a:t>
            </a:r>
            <a:r>
              <a:rPr lang="en-US" sz="3300" dirty="0">
                <a:solidFill>
                  <a:srgbClr val="FF0000"/>
                </a:solidFill>
              </a:rPr>
              <a:t>Proper Posture </a:t>
            </a:r>
            <a:r>
              <a:rPr lang="en-US" sz="3300" dirty="0"/>
              <a:t>– “</a:t>
            </a:r>
            <a:r>
              <a:rPr lang="en-US" sz="3300" b="1" dirty="0"/>
              <a:t>stand / lift up your hands</a:t>
            </a:r>
            <a:r>
              <a:rPr lang="en-US" sz="3300" dirty="0"/>
              <a:t>.” 			 	▪Preparedness.									▪Prayerfulness. </a:t>
            </a:r>
          </a:p>
          <a:p>
            <a:pPr marL="514350" indent="-514350">
              <a:buFont typeface="+mj-lt"/>
              <a:buAutoNum type="arabicPeriod"/>
            </a:pPr>
            <a:r>
              <a:rPr lang="en-US" sz="3300" dirty="0"/>
              <a:t>With the </a:t>
            </a:r>
            <a:r>
              <a:rPr lang="en-US" sz="3300" dirty="0">
                <a:solidFill>
                  <a:srgbClr val="FF0000"/>
                </a:solidFill>
              </a:rPr>
              <a:t>Proper Purity </a:t>
            </a:r>
            <a:r>
              <a:rPr lang="en-US" sz="3300" dirty="0"/>
              <a:t>– “</a:t>
            </a:r>
            <a:r>
              <a:rPr lang="en-US" sz="3300" b="1" dirty="0"/>
              <a:t>to the holy place / in holiness</a:t>
            </a:r>
            <a:r>
              <a:rPr lang="en-US" sz="3300" dirty="0"/>
              <a:t>.”			“To bless God is to acknowledge gratefully what He is; but to bless man, God must make of him what he is not, and give him what he has not” (Derek Kidner). 									▪2 Cor 5:21</a:t>
            </a:r>
          </a:p>
          <a:p>
            <a:pPr marL="514350" indent="-514350">
              <a:buFont typeface="+mj-lt"/>
              <a:buAutoNum type="arabicPeriod"/>
            </a:pPr>
            <a:r>
              <a:rPr lang="en-US" sz="3300" dirty="0"/>
              <a:t>With the </a:t>
            </a:r>
            <a:r>
              <a:rPr lang="en-US" sz="3300" dirty="0">
                <a:solidFill>
                  <a:srgbClr val="FF0000"/>
                </a:solidFill>
              </a:rPr>
              <a:t>Proper Perspective </a:t>
            </a:r>
            <a:r>
              <a:rPr lang="en-US" sz="3300" dirty="0"/>
              <a:t>– </a:t>
            </a:r>
            <a:r>
              <a:rPr lang="en-US" sz="3300" b="1" dirty="0"/>
              <a:t>upward then outward</a:t>
            </a:r>
            <a:r>
              <a:rPr lang="en-US" sz="3300" dirty="0"/>
              <a:t>.</a:t>
            </a:r>
          </a:p>
          <a:p>
            <a:pPr marL="514350" indent="-514350">
              <a:buFont typeface="+mj-lt"/>
              <a:buAutoNum type="arabicPeriod"/>
            </a:pPr>
            <a:endParaRPr lang="en-US" dirty="0"/>
          </a:p>
          <a:p>
            <a:pPr marL="0" indent="0">
              <a:buNone/>
            </a:pPr>
            <a:r>
              <a:rPr lang="en-US" dirty="0"/>
              <a:t>	</a:t>
            </a:r>
          </a:p>
          <a:p>
            <a:pPr marL="0" indent="0">
              <a:buNone/>
            </a:pPr>
            <a:r>
              <a:rPr lang="en-US" dirty="0"/>
              <a:t> </a:t>
            </a:r>
          </a:p>
        </p:txBody>
      </p:sp>
    </p:spTree>
    <p:extLst>
      <p:ext uri="{BB962C8B-B14F-4D97-AF65-F5344CB8AC3E}">
        <p14:creationId xmlns:p14="http://schemas.microsoft.com/office/powerpoint/2010/main" val="1195626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3B732-3E22-5F16-A836-6057A1948ABF}"/>
              </a:ext>
            </a:extLst>
          </p:cNvPr>
          <p:cNvSpPr>
            <a:spLocks noGrp="1"/>
          </p:cNvSpPr>
          <p:nvPr>
            <p:ph type="title"/>
          </p:nvPr>
        </p:nvSpPr>
        <p:spPr/>
        <p:txBody>
          <a:bodyPr/>
          <a:lstStyle/>
          <a:p>
            <a:r>
              <a:rPr lang="en-US" dirty="0"/>
              <a:t>The Reciprocal Blessing</a:t>
            </a:r>
          </a:p>
        </p:txBody>
      </p:sp>
      <p:sp>
        <p:nvSpPr>
          <p:cNvPr id="3" name="Content Placeholder 2">
            <a:extLst>
              <a:ext uri="{FF2B5EF4-FFF2-40B4-BE49-F238E27FC236}">
                <a16:creationId xmlns:a16="http://schemas.microsoft.com/office/drawing/2014/main" id="{B2813B12-9163-AFF6-81C3-3388DFBD874C}"/>
              </a:ext>
            </a:extLst>
          </p:cNvPr>
          <p:cNvSpPr>
            <a:spLocks noGrp="1"/>
          </p:cNvSpPr>
          <p:nvPr>
            <p:ph idx="1"/>
          </p:nvPr>
        </p:nvSpPr>
        <p:spPr/>
        <p:txBody>
          <a:bodyPr/>
          <a:lstStyle/>
          <a:p>
            <a:r>
              <a:rPr lang="en-US" dirty="0"/>
              <a:t>We need each other! The blessed are a blessing (Gen 12:2).</a:t>
            </a:r>
          </a:p>
          <a:p>
            <a:r>
              <a:rPr lang="en-US" dirty="0"/>
              <a:t>See how the sheep encouraged their shepherds in this Psalm, and the shepherds in turn blessed the sheep. </a:t>
            </a:r>
          </a:p>
          <a:p>
            <a:r>
              <a:rPr lang="en-US" dirty="0"/>
              <a:t>The </a:t>
            </a:r>
            <a:r>
              <a:rPr lang="en-US" dirty="0">
                <a:solidFill>
                  <a:srgbClr val="FF0000"/>
                </a:solidFill>
              </a:rPr>
              <a:t>Benediction</a:t>
            </a:r>
            <a:r>
              <a:rPr lang="en-US" dirty="0"/>
              <a:t> is to be received </a:t>
            </a:r>
            <a:r>
              <a:rPr lang="en-US" dirty="0">
                <a:solidFill>
                  <a:srgbClr val="FF0000"/>
                </a:solidFill>
              </a:rPr>
              <a:t>by faith</a:t>
            </a:r>
            <a:r>
              <a:rPr lang="en-US" dirty="0"/>
              <a:t>, and it is to result in </a:t>
            </a:r>
            <a:r>
              <a:rPr lang="en-US" dirty="0">
                <a:solidFill>
                  <a:srgbClr val="FF0000"/>
                </a:solidFill>
              </a:rPr>
              <a:t>praise</a:t>
            </a:r>
            <a:r>
              <a:rPr lang="en-US" dirty="0"/>
              <a:t>.</a:t>
            </a:r>
          </a:p>
          <a:p>
            <a:r>
              <a:rPr lang="en-US" b="1" dirty="0"/>
              <a:t>Rev 4:8-11; 5:13-14; 7:13-17; Rom 8:31-39 </a:t>
            </a:r>
          </a:p>
        </p:txBody>
      </p:sp>
    </p:spTree>
    <p:extLst>
      <p:ext uri="{BB962C8B-B14F-4D97-AF65-F5344CB8AC3E}">
        <p14:creationId xmlns:p14="http://schemas.microsoft.com/office/powerpoint/2010/main" val="17639314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519</Words>
  <Application>Microsoft Office PowerPoint</Application>
  <PresentationFormat>Widescreen</PresentationFormat>
  <Paragraphs>37</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THE BLESSING OF THE BLESSED</vt:lpstr>
      <vt:lpstr>The Journey of the Ascent Psalms</vt:lpstr>
      <vt:lpstr>THE POINT</vt:lpstr>
      <vt:lpstr>BLESSED OF THE LORD (v. 3)</vt:lpstr>
      <vt:lpstr>The Blessing of the Lord</vt:lpstr>
      <vt:lpstr>BLESS THE LORD (vv. 1-2)</vt:lpstr>
      <vt:lpstr>How to Bless the Lord</vt:lpstr>
      <vt:lpstr>The Reciprocal Blessing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1</cp:revision>
  <dcterms:created xsi:type="dcterms:W3CDTF">2025-05-20T15:22:01Z</dcterms:created>
  <dcterms:modified xsi:type="dcterms:W3CDTF">2025-05-20T15:22:03Z</dcterms:modified>
</cp:coreProperties>
</file>