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BBC96-322D-5E25-7C2F-7494E6158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82055A-AFC9-11D4-A967-F491B2073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8DB51-63CB-171A-C3D4-A994E3E73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FB906-8907-5248-9C62-975B2BDAC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22CC0-8780-9309-4E35-FA9002CEE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7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FAF21-7F09-9227-F6C3-5B41D268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564F71-2351-6042-38EE-96E6E1B0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1245C-D220-C080-D6DC-D5E6D1AA1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593F0-5B92-EE71-BAD4-29A0B5BCB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90C8B-C345-D73F-17D7-3601BC0E8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390D4A-3235-D00D-CF85-8B68DCA986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84A48F-BDEF-89B2-D3DF-577E14A8A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C528C-1FDD-B142-1324-EF60EE886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26806-51F4-B48F-4B06-8576887E3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7D805-51AF-7E51-F9BB-CF9AFEDF9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3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19280-EB90-8B92-710F-1AB2E0D94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D65DC-62BB-0D3C-B91A-A54A90604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35D6B-F6AE-BFD7-8AAE-811695330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9CA5F-3B77-7A5C-E3A7-BDAEC04EE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91DAE-EAA3-6736-62D7-0D78AFA50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45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9AC4E-F983-326C-488A-AD0809FA6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EF7AF-EEF2-30CE-7F0D-27F270222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6E7C0-D010-D4E7-4A36-8A697B038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C8F91-9653-51A7-3997-9F87407BA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94911-45B1-846C-BA12-451ABF0D4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4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76F03-5EDD-C3AB-458E-E1592F452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2E1C8-C484-92BD-A018-A0D1C1A0AE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D4A2FA-F3AC-FC62-7D63-F249427A1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D1922-1D4F-D204-A56C-831192241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AA7D61-58C8-146F-8A60-8D050C309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97EE8-3F0A-227E-73BF-843AA3AD0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50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F0611-A1E5-AEF9-5AED-590C13ADC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BD9E7-C2DD-89C4-47D5-96B8BD935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6980B6-89BE-EAE6-DCA7-02FE7CB4D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4F2A65-3A31-4B35-A7E6-4C2D84C85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8607EB-8519-88EA-7C68-8DF03D3974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73D0BC-8340-333C-E145-958354808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B36D0E-3069-C1D9-0F04-AA0BD890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A0F748-1DF6-DC8E-BBF6-B21D6937C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25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E8397-52A8-BF02-1FD6-441C16DB7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5D65A0-5F45-43F5-9A2F-9CD4C674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B40471-853D-82F4-A234-43299A583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9A3982-3672-34D6-2588-28B22478B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4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590D1E-B0AA-1459-2291-92D390C98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2A7E9B-0CB4-FB18-24B5-714909880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77525-EAAE-19B8-118E-595534802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0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FA3DF-0939-B602-75BB-80307293A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9FD78-5682-8971-8809-1A6166835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BBD73-A445-2FF6-164E-2AE548CDE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0071C-685D-8299-FDE5-BCC64DF19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178E7-BDAA-9123-CA0B-704C20D1E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8B69E3-CB8F-F5CA-F27C-A0F19258A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8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6133D-79BE-3276-FB82-CD9366A95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CF3A9D-6008-A9AE-D09C-FA5D1DFF38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87A7A-C712-BF7F-A2DB-D6933BB89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FC92C-BEDA-7707-B2E7-2BB0B5E33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27568D-FA0B-6A8D-83A3-D82397CD9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B9A5A-4F48-D4E6-FA86-A76864BC8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30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A455FF-77DE-B2D4-13C9-F716ACFB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054-63AC-AFD6-F92E-2D6EEB989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25AFD-43E6-4820-1DF7-A741D30927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85CD6-D919-4153-A376-4E69954DAE41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21742-7972-D3B5-560B-6F49428D2C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03CAB-A575-DE98-3B83-C8F0548B8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44BBD-C2E3-4CD9-8684-3955060C9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69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2868A-2F7A-8C70-27EF-1933758804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BECOMING A CHURCH OF EUGENICS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EE10EF-83EC-12D9-CE05-1763142972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Acts 17:10-13</a:t>
            </a:r>
          </a:p>
        </p:txBody>
      </p:sp>
    </p:spTree>
    <p:extLst>
      <p:ext uri="{BB962C8B-B14F-4D97-AF65-F5344CB8AC3E}">
        <p14:creationId xmlns:p14="http://schemas.microsoft.com/office/powerpoint/2010/main" val="751533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AD921-4CA6-A3B0-67FF-569710A70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Eugenics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B202E-73B3-7880-4605-DFE400FD3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Dictionary.com defines it: “the study of how to arrange reproduction within a human population to increase the occurrence of heritable characteristics regarded as desirable.” </a:t>
            </a:r>
          </a:p>
          <a:p>
            <a:r>
              <a:rPr lang="en-US" dirty="0"/>
              <a:t>The word conjures images of selective breeding and forced sterilizations, Planned Parenthood and Nazi Germany! </a:t>
            </a:r>
          </a:p>
          <a:p>
            <a:r>
              <a:rPr lang="en-US" dirty="0"/>
              <a:t>But the Greek word used in New Testament times did not have all that baggage. </a:t>
            </a:r>
          </a:p>
          <a:p>
            <a:r>
              <a:rPr lang="en-US" dirty="0"/>
              <a:t>The Bereans were of a “</a:t>
            </a:r>
            <a:r>
              <a:rPr lang="en-US" dirty="0">
                <a:solidFill>
                  <a:srgbClr val="FF0000"/>
                </a:solidFill>
              </a:rPr>
              <a:t>better birth / kind</a:t>
            </a:r>
            <a:r>
              <a:rPr lang="en-US" dirty="0"/>
              <a:t>” or “</a:t>
            </a:r>
            <a:r>
              <a:rPr lang="en-US" dirty="0">
                <a:solidFill>
                  <a:srgbClr val="FF0000"/>
                </a:solidFill>
              </a:rPr>
              <a:t>more noble</a:t>
            </a:r>
            <a:r>
              <a:rPr lang="en-US" dirty="0"/>
              <a:t>” or “</a:t>
            </a:r>
            <a:r>
              <a:rPr lang="en-US" dirty="0">
                <a:solidFill>
                  <a:srgbClr val="FF0000"/>
                </a:solidFill>
              </a:rPr>
              <a:t>blessed heritage</a:t>
            </a:r>
            <a:r>
              <a:rPr lang="en-US" dirty="0"/>
              <a:t>.” </a:t>
            </a:r>
          </a:p>
        </p:txBody>
      </p:sp>
    </p:spTree>
    <p:extLst>
      <p:ext uri="{BB962C8B-B14F-4D97-AF65-F5344CB8AC3E}">
        <p14:creationId xmlns:p14="http://schemas.microsoft.com/office/powerpoint/2010/main" val="293952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A0D5-B7AC-88A5-1110-CF949D5EF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Noble Bereans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443E4-AC01-A29B-4A43-0D66D4E0A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They had a </a:t>
            </a:r>
            <a:r>
              <a:rPr lang="en-US" dirty="0">
                <a:solidFill>
                  <a:srgbClr val="FF0000"/>
                </a:solidFill>
              </a:rPr>
              <a:t>graced relationship </a:t>
            </a:r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the Word of God</a:t>
            </a:r>
            <a:r>
              <a:rPr lang="en-US" dirty="0"/>
              <a:t>. 														“They received the Word.”							“With all eagerness.”								“Examining daily if these things were so.”</a:t>
            </a:r>
          </a:p>
          <a:p>
            <a:r>
              <a:rPr lang="en-US" u="sng" dirty="0"/>
              <a:t>Receive</a:t>
            </a:r>
            <a:r>
              <a:rPr lang="en-US" dirty="0"/>
              <a:t> the Word. </a:t>
            </a:r>
            <a:r>
              <a:rPr lang="en-US" u="sng" dirty="0"/>
              <a:t>Research</a:t>
            </a:r>
            <a:r>
              <a:rPr lang="en-US" dirty="0"/>
              <a:t> the Word. 																	›Alone, at home, at work.							›One-on-one with a brother / sister, or in small groups.			›Corporately on Sundays and Wednesdays. </a:t>
            </a:r>
          </a:p>
          <a:p>
            <a:r>
              <a:rPr lang="en-US" dirty="0"/>
              <a:t>The result of a eugenics revolution in a church is </a:t>
            </a:r>
            <a:r>
              <a:rPr lang="en-US" dirty="0">
                <a:solidFill>
                  <a:srgbClr val="FF0000"/>
                </a:solidFill>
              </a:rPr>
              <a:t>salvation</a:t>
            </a:r>
            <a:r>
              <a:rPr lang="en-US" dirty="0"/>
              <a:t> (vv. 12-13).</a:t>
            </a:r>
          </a:p>
        </p:txBody>
      </p:sp>
    </p:spTree>
    <p:extLst>
      <p:ext uri="{BB962C8B-B14F-4D97-AF65-F5344CB8AC3E}">
        <p14:creationId xmlns:p14="http://schemas.microsoft.com/office/powerpoint/2010/main" val="72317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234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BECOMING A CHURCH OF EUGENICS</vt:lpstr>
      <vt:lpstr>Eugenics</vt:lpstr>
      <vt:lpstr>Noble Bereans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2025-06-04T22:28:25Z</dcterms:created>
  <dcterms:modified xsi:type="dcterms:W3CDTF">2025-06-05T17:10:56Z</dcterms:modified>
</cp:coreProperties>
</file>