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87CCB-9277-0496-69EB-EB23D68AE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CA10CE-9C88-6891-35F6-29B290E26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AE3E0-3C41-CB11-523C-567E56CD8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5DDDF-4C41-D11E-0181-8AE22E74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53D73-A5AB-7FA9-E895-8EAE34E0D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7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6B55-1155-F7C6-D382-82AB9D03C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3B1417-0602-DFCB-EF5A-19726AC1DF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6C0A1-CC55-D33F-0EEF-E2491AA8B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FEEED-B852-A259-C6E0-81BD8C4D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329DC-4598-F591-C196-599A0FCF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6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8561CD-E3F9-469D-06A4-994F9809BB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83FE95-5754-0735-B510-CC5D93FE2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1B6ED-CFF8-DDAF-EDAF-2488744DA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27E4-187F-3FE7-31CD-6DFE592CE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C0967-753B-8D91-CF01-AC275508B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7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DE7E7-46A7-3872-FF60-02209305E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D3060-6601-48E0-D050-62077A9F0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674ED-448B-E413-171B-38A0D7069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44D2D-8F46-8D12-B79B-E1B73BA56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5D559-3448-77C4-97A4-DE6097319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6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08954-6198-9B5C-E8C1-E8A825823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2E3F6-0ECA-CB28-2813-E0851349F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7654B-F563-9F48-9E40-CF4B2B8CF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A9F5-1809-58F0-6360-0E9EDD35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EE9D0-684E-04FA-404F-9C7BFA46A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0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2F48C-867B-B6BF-74FE-106DD84C9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A0726-6294-5A13-6204-C489F10993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2E1406-31F7-0D82-B6C3-DC315A348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9FA9E-85EA-C4C2-0068-639A01996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F156A-C5F8-7891-0352-8314FAB8D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FEBE0-B576-03BD-B5C1-D7F6B73DF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1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33AF2-0EB3-107C-60A6-BA6822434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7C37A-F85A-7EDB-F914-8876C1652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5D0E26-29A6-2E75-D3F4-8301C1018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56A01B-450B-2615-048B-E36A980CE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D747E-D2A9-D682-D4CC-DD6C31EEDE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BE8B2B-9E5A-D2E5-A406-82FB875C1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A104BE-D3CA-AD3C-8ABF-AD616A662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B50F4-61AA-34E9-94B7-3412D954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0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1E02F-3524-DAD1-2A97-BF2D30EF4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A45BDF-F905-E3D3-5386-CB94F3B0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8EB6D-A57D-285E-5594-575970CEF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90A6C-51FF-96B4-F97F-09CCCC60C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38359-2D44-54B0-8ED0-ADAF3738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7E0E9D-398E-F557-FE1A-7114A5F08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34AF1-DB8F-98B7-638A-E91D9CAA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7FAB5-08AA-A389-E46B-BB1F6CBEB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24AE6-15F0-2600-3EAF-9FE8FD344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FEDA2-139B-EF92-3615-BEB12DC4C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56814-B6BA-97CA-22B2-7D71F8C78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72529-759A-7842-4375-8A7CAD950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B4CE72-9594-4C47-97E9-37B92D800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9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BCB58-A453-E7F9-D749-0FA357B06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77A8A1-F83E-1177-8EEF-4D509ABDEB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A8251-5BDF-F55D-4498-9D6215B4C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7268C-C2F0-0085-8942-43BDD4F6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EA318-1AD8-E433-E409-03049097C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FECF5-4CFE-1744-8B1C-6C27699E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1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D0DC9B-62F6-1689-4472-6C75181F3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91754-B7A7-1055-EF99-938F6F468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9B612-FD3A-FDC5-5096-D52608268A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6269E-037E-4FA1-A4C3-93D95821EB57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48E3B-202D-6D18-027B-F76709D76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375AD-6F6D-F09F-3E42-E2F4F8C14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83024-6CC2-4C3E-8381-649F7684A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0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EBF70-4B92-AFFC-08D9-3B49D7AC0C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LOYAL KINGDOM WARRIORS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5A1972-0A8B-1F59-9121-9E8028D393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2 Samuel 21:15-22; 23:8-23</a:t>
            </a:r>
          </a:p>
        </p:txBody>
      </p:sp>
    </p:spTree>
    <p:extLst>
      <p:ext uri="{BB962C8B-B14F-4D97-AF65-F5344CB8AC3E}">
        <p14:creationId xmlns:p14="http://schemas.microsoft.com/office/powerpoint/2010/main" val="1073295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362E3-403E-4BB8-2BE2-56DCA598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Toxic Masculinity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388D2-0009-0FD1-95BA-8CCA4A895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culture glorifies confusing the sexes (male / female) or genders.</a:t>
            </a:r>
          </a:p>
          <a:p>
            <a:r>
              <a:rPr lang="en-US" dirty="0"/>
              <a:t>This insane movement is doomed to implode, as the LGB do not make any sense at all in light of the T (not to mention the Q++). </a:t>
            </a:r>
          </a:p>
          <a:p>
            <a:r>
              <a:rPr lang="en-US" dirty="0"/>
              <a:t>Secular solutions call for a revival of toxic masculinity or a return to trusting the science.</a:t>
            </a:r>
          </a:p>
          <a:p>
            <a:r>
              <a:rPr lang="en-US" dirty="0"/>
              <a:t>The only lasting solution is a Spirit-led </a:t>
            </a:r>
            <a:r>
              <a:rPr lang="en-US" dirty="0">
                <a:solidFill>
                  <a:srgbClr val="FF0000"/>
                </a:solidFill>
              </a:rPr>
              <a:t>revival of biblical manhood</a:t>
            </a:r>
            <a:r>
              <a:rPr lang="en-US" dirty="0"/>
              <a:t>!  </a:t>
            </a:r>
          </a:p>
        </p:txBody>
      </p:sp>
    </p:spTree>
    <p:extLst>
      <p:ext uri="{BB962C8B-B14F-4D97-AF65-F5344CB8AC3E}">
        <p14:creationId xmlns:p14="http://schemas.microsoft.com/office/powerpoint/2010/main" val="145056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1E0AA-861E-046D-06F4-922C4305E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Passage as 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324E9-E1FB-463A-6B23-3C94559BE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exposition of this text is straight-forward, but we will focus mostly on the </a:t>
            </a:r>
            <a:r>
              <a:rPr lang="en-US" b="1" dirty="0"/>
              <a:t>implications</a:t>
            </a:r>
            <a:r>
              <a:rPr lang="en-US" dirty="0"/>
              <a:t> of the text for us today.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virtues</a:t>
            </a:r>
            <a:r>
              <a:rPr lang="en-US" dirty="0"/>
              <a:t> of David’s Mighty Men serve as both literal and symbolic </a:t>
            </a:r>
            <a:r>
              <a:rPr lang="en-US" dirty="0">
                <a:solidFill>
                  <a:srgbClr val="FF0000"/>
                </a:solidFill>
              </a:rPr>
              <a:t>examples</a:t>
            </a:r>
            <a:r>
              <a:rPr lang="en-US" dirty="0"/>
              <a:t> for us today. </a:t>
            </a:r>
          </a:p>
          <a:p>
            <a:r>
              <a:rPr lang="en-US" dirty="0"/>
              <a:t>God Himself commends these loyal kingdom warriors, whose strength came from God (2 Sam 22:1-4, 33-36, 44-51). </a:t>
            </a:r>
          </a:p>
          <a:p>
            <a:r>
              <a:rPr lang="en-US" dirty="0"/>
              <a:t>David and his Mighty Men point us to the </a:t>
            </a:r>
            <a:r>
              <a:rPr lang="en-US" dirty="0">
                <a:solidFill>
                  <a:srgbClr val="FF0000"/>
                </a:solidFill>
              </a:rPr>
              <a:t>Greater Davidic King </a:t>
            </a:r>
            <a:r>
              <a:rPr lang="en-US" dirty="0"/>
              <a:t>whose crucifixion and resurrection conquered sin and death forever!  </a:t>
            </a:r>
          </a:p>
        </p:txBody>
      </p:sp>
    </p:spTree>
    <p:extLst>
      <p:ext uri="{BB962C8B-B14F-4D97-AF65-F5344CB8AC3E}">
        <p14:creationId xmlns:p14="http://schemas.microsoft.com/office/powerpoint/2010/main" val="192912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14475-658F-C446-90E9-D6C25FD6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LOYAL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FD22B-F927-4252-31AA-083B00CFF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Loyalty “implies a faithfulness that is steadfast in the face of any temptation to renounce, desert, or betray” (Merriam-Webster). </a:t>
            </a:r>
          </a:p>
          <a:p>
            <a:r>
              <a:rPr lang="en-US" b="1" dirty="0"/>
              <a:t>To whom or what are young men today loyal? </a:t>
            </a:r>
          </a:p>
          <a:p>
            <a:r>
              <a:rPr lang="en-US" dirty="0"/>
              <a:t>David was unworthy of such loyalty (2 Sam 23:39), but </a:t>
            </a:r>
            <a:r>
              <a:rPr lang="en-US" dirty="0">
                <a:solidFill>
                  <a:srgbClr val="FF0000"/>
                </a:solidFill>
              </a:rPr>
              <a:t>Jesus is infinitely worthy!  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3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DDF79-7C80-9DCE-9929-85AEB11DF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4D24F-DDE6-116F-F77B-7C90C9963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kingdom of David </a:t>
            </a:r>
            <a:r>
              <a:rPr lang="en-US" b="1" dirty="0"/>
              <a:t>foreshadowed</a:t>
            </a:r>
            <a:r>
              <a:rPr lang="en-US" dirty="0"/>
              <a:t> the Kingdom of Christ. </a:t>
            </a:r>
          </a:p>
          <a:p>
            <a:r>
              <a:rPr lang="en-US" dirty="0"/>
              <a:t>Jesus began His public ministry by saying, “The kingdom of God is at hand” (Mk 1:15) and “the kingdom is among you” (Lk 17:21). </a:t>
            </a:r>
          </a:p>
          <a:p>
            <a:r>
              <a:rPr lang="en-US" dirty="0">
                <a:solidFill>
                  <a:srgbClr val="FF0000"/>
                </a:solidFill>
              </a:rPr>
              <a:t>Are you in the kingdom? </a:t>
            </a:r>
            <a:r>
              <a:rPr lang="en-US" dirty="0"/>
              <a:t>“Repent and believe the gospel” (Mk 1:15).</a:t>
            </a:r>
          </a:p>
          <a:p>
            <a:r>
              <a:rPr lang="en-US" dirty="0"/>
              <a:t>Just as God included Gentiles among David’s Mighty Men, so now His invitation goes out to all the earth. </a:t>
            </a:r>
          </a:p>
        </p:txBody>
      </p:sp>
    </p:spTree>
    <p:extLst>
      <p:ext uri="{BB962C8B-B14F-4D97-AF65-F5344CB8AC3E}">
        <p14:creationId xmlns:p14="http://schemas.microsoft.com/office/powerpoint/2010/main" val="1526850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306E7-49C8-32AC-1312-9D8D5E5E3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WARRIOR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087A0-0F6E-2606-9DA1-71973070D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war is now </a:t>
            </a:r>
            <a:r>
              <a:rPr lang="en-US" dirty="0">
                <a:solidFill>
                  <a:srgbClr val="FF0000"/>
                </a:solidFill>
              </a:rPr>
              <a:t>spiritual</a:t>
            </a:r>
            <a:r>
              <a:rPr lang="en-US" dirty="0"/>
              <a:t> (Rom 8:13; Eph 6:11ff). </a:t>
            </a:r>
          </a:p>
          <a:p>
            <a:r>
              <a:rPr lang="en-US" b="1" dirty="0"/>
              <a:t>Rise up, O men of God! </a:t>
            </a:r>
          </a:p>
        </p:txBody>
      </p:sp>
    </p:spTree>
    <p:extLst>
      <p:ext uri="{BB962C8B-B14F-4D97-AF65-F5344CB8AC3E}">
        <p14:creationId xmlns:p14="http://schemas.microsoft.com/office/powerpoint/2010/main" val="33344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LOYAL KINGDOM WARRIORS</vt:lpstr>
      <vt:lpstr>Toxic Masculinity</vt:lpstr>
      <vt:lpstr>Our Passage as an Example</vt:lpstr>
      <vt:lpstr>LOYAL</vt:lpstr>
      <vt:lpstr>KINGDOM</vt:lpstr>
      <vt:lpstr>WARRIOR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2025-06-10T12:47:57Z</dcterms:created>
  <dcterms:modified xsi:type="dcterms:W3CDTF">2025-06-10T12:48:02Z</dcterms:modified>
</cp:coreProperties>
</file>