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8" autoAdjust="0"/>
    <p:restoredTop sz="94660"/>
  </p:normalViewPr>
  <p:slideViewPr>
    <p:cSldViewPr snapToGrid="0">
      <p:cViewPr varScale="1">
        <p:scale>
          <a:sx n="71" d="100"/>
          <a:sy n="71" d="100"/>
        </p:scale>
        <p:origin x="80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13C06-9B7E-AE26-2CB6-CAB7AF75D2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21503E-7230-93C3-1BE6-C0E67F56EC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E54AB-D6E6-C2EE-B056-09BAF219A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E033E-2201-AAE7-16DF-FFC5D00B3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F4749-30B2-F9EF-6FD4-265814B28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4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02F4E-D971-727A-9572-E7E294C70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D93F2A-C774-9263-2B3B-7461F11735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0CE45-F7AC-D43E-0AB0-5A5B5212D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4B106-C723-5351-F20E-9F041783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05AED-C76A-18B7-1607-09078A8D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45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1C6303-663D-2381-530C-CBF6AEC1F8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A14D68-3CC9-8885-733D-3023453F72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955C1-7616-7FD6-399E-D6EE931CF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905F1-D40F-9E26-61A9-8F0757D01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42D51-7E9D-96B2-BE3F-D137EBDA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0184D-5495-E858-71D0-ED7377860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4CD46-DD64-1E7D-8476-0DB34BC83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FBB77-0AA5-364C-04E3-D5260D38C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7CFF3-FE9B-5099-50EF-876742C10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9117A-9932-BACB-1C36-49DF20BA3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3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08E4E-47F2-E180-28E2-9BEA9C73A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04E6B-D481-62A7-0976-B922002F0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7B839-CF73-1A20-27B3-6743C93CF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1BB88-E065-063F-ACE9-34E9934E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416C9-0DF8-DB29-3BCA-FEAA698C8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38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5F971-36A3-7E7C-E4FB-5BEFE4386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9EABD-FA07-44E0-45B1-9BA8D12347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87810A-54B5-E7DE-2871-17F68B409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6A0EF7-7A22-4A16-25B2-7EBBED963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38A9D3-DD90-EF05-CD29-FD08D9433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C2A87-977A-7E0F-542A-C91FD4936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0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D5D9D-B4DD-EC50-9621-3A901EDA4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0BAC2-439B-CEDF-4DCD-5E4B75EC1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27AC04-7B3F-2E10-707F-DB68E4236C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6FE284-ED84-27A4-8847-46799C1DB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4B5D18-B9C8-8F1C-42C1-8FCEBDC109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0DE734-FCA6-3182-597F-250D67D93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29506A-297E-2E3C-6B15-9A0C7EE8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1F48B1-DD38-9FE4-48E9-3E23D2EF0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2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7BCBA-3F93-6599-7624-FBA1FC8D4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920CCF-0B70-C4DF-76F9-0D8AC3A21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F6365-D745-B720-09B2-3CACC862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A86F7-5BAF-4848-454A-A968AFE01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17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ECAC9A-6A9C-8A62-4892-8A042B5B9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364588-D447-702D-412B-FF0F82D99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97D2F-070C-08EB-1C71-00FDD27EC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0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5807B-44E2-764B-7432-4EAF7C75D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0F1DE-9705-6279-E596-4B298797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5CBE03-ACE0-F64A-FDDE-56AE08562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C80A01-6CB3-68AF-8D88-478282EA1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B4C9D-8AAF-3001-227E-4E756259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5F33D-FCDC-9BE8-4352-E1601876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4C9E1-3DCB-79DC-D86F-3412B668C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B81AAA-37AA-C707-FE85-74D99D985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97EE30-F7F4-7956-32DF-79267E9296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28222-6FA9-E669-1E49-68C3A441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B58DB-8D1D-0250-17D7-605DA010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0A67EA-A92B-403B-4772-DCBEA8E67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2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EF1EC-5261-3C91-8812-C727FC10C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2D065A-8994-46EA-C531-190288D95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3EA2A-3CF3-0A73-8CDB-DA7C76AA73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87162D-688D-4C55-9ED3-FEDD9ADE0BE3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DD865-234B-E1B0-4247-309B519A9F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8BE6C-CD98-9392-4A62-45464BE18D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CF94B6-B595-404F-8C2F-794185A91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5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FD9E3-D2DD-812C-9516-D47B9E0768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 must learn to Trust God’s Timing in our Waiting and Wanting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E940C3-D73B-D6DD-5B6B-EE86E58C36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 Samuel 13:8-14</a:t>
            </a:r>
          </a:p>
        </p:txBody>
      </p:sp>
    </p:spTree>
    <p:extLst>
      <p:ext uri="{BB962C8B-B14F-4D97-AF65-F5344CB8AC3E}">
        <p14:creationId xmlns:p14="http://schemas.microsoft.com/office/powerpoint/2010/main" val="2563963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6AC01-DC64-7672-44CA-00EAF63B0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YOU done and what can you do about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0FDD4-5428-269D-EA3D-3CC84ED0B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God tells us that He desires obedience over sacrifice</a:t>
            </a:r>
          </a:p>
          <a:p>
            <a:pPr lvl="1"/>
            <a:r>
              <a:rPr lang="en-US" dirty="0"/>
              <a:t>1 Sam 15:22; Proverbs 21:3; Jer 7:21-23; Hosea 6:6; Micah 6:6-8; Matt 12:7: Mark 12:33)</a:t>
            </a:r>
          </a:p>
          <a:p>
            <a:pPr lvl="1"/>
            <a:r>
              <a:rPr lang="en-US" dirty="0"/>
              <a:t>Confess your sin to God and repent</a:t>
            </a:r>
          </a:p>
          <a:p>
            <a:r>
              <a:rPr lang="en-US" dirty="0"/>
              <a:t>Saul, as well as Adam and Eve, did not understand the depth of what they had done</a:t>
            </a:r>
          </a:p>
          <a:p>
            <a:pPr lvl="1"/>
            <a:r>
              <a:rPr lang="en-US" dirty="0"/>
              <a:t>Saul lost the kingdom and Adam and Eve caused the Fall</a:t>
            </a:r>
          </a:p>
          <a:p>
            <a:r>
              <a:rPr lang="en-US" dirty="0"/>
              <a:t>Jesus knew, in His obedience on the cross, the depth of the sin of mankind</a:t>
            </a:r>
          </a:p>
          <a:p>
            <a:pPr lvl="1"/>
            <a:r>
              <a:rPr lang="en-US" dirty="0"/>
              <a:t>Jesus was perfectly obedient, even unto His death on the cross, so that you might be saved. (Philippians 2:6-11)</a:t>
            </a:r>
          </a:p>
          <a:p>
            <a:pPr lvl="1"/>
            <a:r>
              <a:rPr lang="en-US" dirty="0"/>
              <a:t>Again in the rest of Romans 5:19</a:t>
            </a:r>
          </a:p>
          <a:p>
            <a:pPr lvl="2"/>
            <a:r>
              <a:rPr lang="en-US" dirty="0"/>
              <a:t>“through the obedience of the One the many will be made righteous”</a:t>
            </a:r>
          </a:p>
        </p:txBody>
      </p:sp>
    </p:spTree>
    <p:extLst>
      <p:ext uri="{BB962C8B-B14F-4D97-AF65-F5344CB8AC3E}">
        <p14:creationId xmlns:p14="http://schemas.microsoft.com/office/powerpoint/2010/main" val="3510691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9514B-A059-3F79-5C69-CB00599B2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Trusting and Waiting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E3095-5FE2-BC8F-3FD6-867D838C2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Saul lost his trust in God and couldn’t wait any longer.</a:t>
            </a:r>
          </a:p>
          <a:p>
            <a:r>
              <a:rPr lang="en-US" dirty="0"/>
              <a:t>Things you can trust:</a:t>
            </a:r>
          </a:p>
          <a:p>
            <a:pPr lvl="1"/>
            <a:r>
              <a:rPr lang="en-US" dirty="0"/>
              <a:t>You can trust God’s </a:t>
            </a:r>
          </a:p>
          <a:p>
            <a:pPr lvl="1"/>
            <a:r>
              <a:rPr lang="en-US" dirty="0"/>
              <a:t>You can trust that God is merciful to His people</a:t>
            </a:r>
          </a:p>
          <a:p>
            <a:pPr lvl="1"/>
            <a:r>
              <a:rPr lang="en-US" dirty="0"/>
              <a:t>You can trust that God shows grace unto His people</a:t>
            </a:r>
          </a:p>
          <a:p>
            <a:pPr lvl="1"/>
            <a:r>
              <a:rPr lang="en-US" dirty="0"/>
              <a:t>You can trust that Jesus died for the sins of His people</a:t>
            </a:r>
          </a:p>
          <a:p>
            <a:pPr lvl="1"/>
            <a:r>
              <a:rPr lang="en-US" dirty="0"/>
              <a:t>And you can trust that Jesus will be coming again to establish His Kingdom!</a:t>
            </a:r>
          </a:p>
          <a:p>
            <a:pPr lvl="1"/>
            <a:r>
              <a:rPr lang="en-US" dirty="0"/>
              <a:t>These are things you can trust in and they are all you will ever need and all you could ever want!</a:t>
            </a:r>
          </a:p>
          <a:p>
            <a:pPr lvl="1"/>
            <a:r>
              <a:rPr lang="en-US" dirty="0"/>
              <a:t>And you can trust that your wait will be worth it!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11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C5666-B616-C04A-772C-1CD26D8DC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Waiting Is Hard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39663-0997-5AA1-0C19-0A9BDEC49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Silence is uncomfortable and awkward and suspense-filled</a:t>
            </a:r>
          </a:p>
          <a:p>
            <a:r>
              <a:rPr lang="en-US" dirty="0"/>
              <a:t>This is what Saul was dealing with</a:t>
            </a:r>
          </a:p>
          <a:p>
            <a:pPr lvl="1"/>
            <a:r>
              <a:rPr lang="en-US" dirty="0"/>
              <a:t>Saul had silence from Samuel, which equated to silence from God, and he forgot about trusting God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557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D4DAE-995C-996A-4032-91F7859E7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this passage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AA404-A052-A0C0-B578-3495999C17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Action (vv. 8-9)</a:t>
            </a:r>
          </a:p>
          <a:p>
            <a:r>
              <a:rPr lang="pt-BR" dirty="0"/>
              <a:t>Excuses (vv. 10-12)</a:t>
            </a:r>
          </a:p>
          <a:p>
            <a:r>
              <a:rPr lang="pt-BR" dirty="0"/>
              <a:t>Consequences / Justice (vv. 13-14)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139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7BF8A-4C2B-9098-A650-61EC7D148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(vv. 8-9)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BC13A-9306-030D-9D3F-69F0969AE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Saul’s fear and anxiety overcame his trust in God</a:t>
            </a:r>
          </a:p>
          <a:p>
            <a:r>
              <a:rPr lang="en-US" dirty="0"/>
              <a:t>So what did Saul do?</a:t>
            </a:r>
          </a:p>
          <a:p>
            <a:pPr lvl="1"/>
            <a:r>
              <a:rPr lang="en-US" dirty="0"/>
              <a:t>He called for the burnt offering and the peace offerings and then he offered them up to God instead of waiting for Samuel</a:t>
            </a:r>
          </a:p>
          <a:p>
            <a:pPr lvl="1"/>
            <a:r>
              <a:rPr lang="en-US" dirty="0"/>
              <a:t>He forced God’s timing.</a:t>
            </a:r>
          </a:p>
          <a:p>
            <a:pPr lvl="1"/>
            <a:r>
              <a:rPr lang="en-US" dirty="0"/>
              <a:t>He gave in to his fear. He gave in to his anxiety. He gave in to his wants and he acted</a:t>
            </a:r>
          </a:p>
          <a:p>
            <a:r>
              <a:rPr lang="en-US" dirty="0"/>
              <a:t>Not the only one</a:t>
            </a:r>
          </a:p>
          <a:p>
            <a:pPr lvl="1"/>
            <a:r>
              <a:rPr lang="en-US" dirty="0"/>
              <a:t>Adam and Eve in the garden (Gen 3:1-6)</a:t>
            </a:r>
          </a:p>
          <a:p>
            <a:pPr lvl="1"/>
            <a:r>
              <a:rPr lang="en-US" dirty="0"/>
              <a:t>Abram and Sari with Hagar (Gen 16:1-5)</a:t>
            </a:r>
          </a:p>
          <a:p>
            <a:pPr lvl="1"/>
            <a:r>
              <a:rPr lang="en-US" dirty="0"/>
              <a:t>The strange fire offered by Nadab and Abihu, sons of Aaron (Lev 10:1)</a:t>
            </a:r>
          </a:p>
        </p:txBody>
      </p:sp>
    </p:spTree>
    <p:extLst>
      <p:ext uri="{BB962C8B-B14F-4D97-AF65-F5344CB8AC3E}">
        <p14:creationId xmlns:p14="http://schemas.microsoft.com/office/powerpoint/2010/main" val="1834344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E0D36-52B2-57D5-DB2B-454631AAB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(</a:t>
            </a:r>
            <a:r>
              <a:rPr lang="en-US" dirty="0" err="1"/>
              <a:t>con’t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8BA9B-0D72-7FF2-7C65-5EA886DAD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Saul acted and disobeyed two commands of God</a:t>
            </a:r>
          </a:p>
          <a:p>
            <a:pPr lvl="1"/>
            <a:r>
              <a:rPr lang="en-US" dirty="0"/>
              <a:t>He didn’t wait, which we have already covered</a:t>
            </a:r>
          </a:p>
          <a:p>
            <a:pPr lvl="1"/>
            <a:r>
              <a:rPr lang="en-US" dirty="0"/>
              <a:t>But he also offered the burnt offering and the peace offerings, which he was not authorized to do</a:t>
            </a:r>
          </a:p>
          <a:p>
            <a:r>
              <a:rPr lang="en-US" dirty="0"/>
              <a:t>And then, he got caught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59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D6734-B096-F557-934E-B340D7FE6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Excuses (vv. 10-12)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70D4E-65C7-7AF4-F030-3321736A7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have you done?</a:t>
            </a:r>
          </a:p>
          <a:p>
            <a:r>
              <a:rPr lang="en-US" dirty="0"/>
              <a:t>Deflecting - the first line of defense of the guilty</a:t>
            </a:r>
          </a:p>
          <a:p>
            <a:pPr lvl="1"/>
            <a:r>
              <a:rPr lang="en-US" dirty="0"/>
              <a:t>The people were scattering</a:t>
            </a:r>
          </a:p>
          <a:p>
            <a:pPr lvl="1"/>
            <a:r>
              <a:rPr lang="en-US" dirty="0"/>
              <a:t>You didn’t show up when you said you would</a:t>
            </a:r>
          </a:p>
          <a:p>
            <a:pPr lvl="1"/>
            <a:r>
              <a:rPr lang="en-US" dirty="0"/>
              <a:t>The Philistines were assembling</a:t>
            </a:r>
          </a:p>
          <a:p>
            <a:pPr lvl="1"/>
            <a:r>
              <a:rPr lang="en-US" b="1" i="1" dirty="0"/>
              <a:t>So I forced myself.</a:t>
            </a:r>
          </a:p>
          <a:p>
            <a:pPr lvl="2"/>
            <a:r>
              <a:rPr lang="en-US" dirty="0"/>
              <a:t>It was to ask God’s favor, so it can’t be bad!</a:t>
            </a:r>
          </a:p>
          <a:p>
            <a:pPr lvl="1"/>
            <a:r>
              <a:rPr lang="en-US" dirty="0"/>
              <a:t>But what had Saul done? </a:t>
            </a:r>
          </a:p>
          <a:p>
            <a:pPr lvl="2"/>
            <a:r>
              <a:rPr lang="en-US" dirty="0"/>
              <a:t>He rejected God’s command to wait. He did not trust enough.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398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98B53-7F64-92B7-AAEF-A92102943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Excuses (</a:t>
            </a:r>
            <a:r>
              <a:rPr lang="en-US" dirty="0" err="1"/>
              <a:t>cont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334BE-5941-4E9C-75D1-EB1744192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Samuel’s question might sound familiar to us. (Genesis 3)</a:t>
            </a:r>
          </a:p>
          <a:p>
            <a:pPr lvl="1"/>
            <a:r>
              <a:rPr lang="en-US" dirty="0"/>
              <a:t>God asked Adam and Eve a similar question as He walked through the garden – Where are you?</a:t>
            </a:r>
          </a:p>
          <a:p>
            <a:r>
              <a:rPr lang="en-US" dirty="0"/>
              <a:t>Saul could have thought back to Joseph when his brothers sold him into slavery</a:t>
            </a:r>
          </a:p>
          <a:p>
            <a:r>
              <a:rPr lang="en-US" dirty="0"/>
              <a:t>We can look to David for examples of waiting</a:t>
            </a:r>
          </a:p>
          <a:p>
            <a:pPr lvl="1"/>
            <a:r>
              <a:rPr lang="en-US" dirty="0"/>
              <a:t>He had opportunities to kill Saul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844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B9E2E-E69A-C4E4-385B-0889169F3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 / Justice (vv. 13-14)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3C821-B663-6374-CA2B-02145AB28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live in a world where there are consequences to our actions </a:t>
            </a:r>
          </a:p>
          <a:p>
            <a:r>
              <a:rPr lang="en-US" dirty="0"/>
              <a:t>Saul knew this. (1 Samuel 12:14-15) </a:t>
            </a:r>
          </a:p>
          <a:p>
            <a:pPr lvl="1"/>
            <a:r>
              <a:rPr lang="en-US" dirty="0"/>
              <a:t>And it happened in chapter 15 verses 19-24</a:t>
            </a:r>
          </a:p>
          <a:p>
            <a:r>
              <a:rPr lang="en-US" dirty="0"/>
              <a:t>Nadab and Abihu - struck down for not obeying God’s commands on worship</a:t>
            </a:r>
          </a:p>
          <a:p>
            <a:r>
              <a:rPr lang="en-US" dirty="0"/>
              <a:t>Ishmael - became the Arab nations that still to this day war against Israel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585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347D-875A-9A93-36F0-B77D37E3B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what does this have to do with us today?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FE901-FEF8-1E06-C1B2-4981913D5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 what does this have to do with us today? </a:t>
            </a:r>
          </a:p>
          <a:p>
            <a:pPr lvl="1"/>
            <a:r>
              <a:rPr lang="en-US" dirty="0"/>
              <a:t>“Through the one man’s disobedience (Adams’) the many were made sinners” (Rom 5:19)</a:t>
            </a:r>
          </a:p>
          <a:p>
            <a:pPr lvl="1"/>
            <a:r>
              <a:rPr lang="en-US" dirty="0"/>
              <a:t>For all have fallen short of the glory of God (Rom 3:23)</a:t>
            </a:r>
          </a:p>
          <a:p>
            <a:r>
              <a:rPr lang="en-US" dirty="0"/>
              <a:t>That means you and that means 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597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745</Words>
  <Application>Microsoft Office PowerPoint</Application>
  <PresentationFormat>Widescreen</PresentationFormat>
  <Paragraphs>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We must learn to Trust God’s Timing in our Waiting and Wanting</vt:lpstr>
      <vt:lpstr>Waiting Is Hard</vt:lpstr>
      <vt:lpstr>In this passage</vt:lpstr>
      <vt:lpstr>Action (vv. 8-9)</vt:lpstr>
      <vt:lpstr>Action (con’t)</vt:lpstr>
      <vt:lpstr>Excuses (vv. 10-12)</vt:lpstr>
      <vt:lpstr>Excuses (cont)</vt:lpstr>
      <vt:lpstr>Consequences / Justice (vv. 13-14)</vt:lpstr>
      <vt:lpstr>But what does this have to do with us today?</vt:lpstr>
      <vt:lpstr>What have YOU done and what can you do about it?</vt:lpstr>
      <vt:lpstr>Trusting and Waiting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Dave Leffler</dc:creator>
  <cp:lastModifiedBy>Dave Leffler</cp:lastModifiedBy>
  <cp:revision>1</cp:revision>
  <dcterms:created xsi:type="dcterms:W3CDTF">2025-06-20T01:14:32Z</dcterms:created>
  <dcterms:modified xsi:type="dcterms:W3CDTF">2025-06-20T01:27:10Z</dcterms:modified>
</cp:coreProperties>
</file>