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20181-10F3-513F-57FD-0F1E8F594C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7C7102-D148-21F0-6810-ADCB80738A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6F7FE-EB8E-53C3-2FB8-7906214E5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E7E16-380B-8A91-CFF0-6D3545B8D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7F3D-3115-7B95-1DD2-2BE9E3E52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64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9C0A7-89AB-A690-F98D-721EE322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F8E12E-5C87-785D-0EEA-0EC60CCE74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9CB5F-7856-F7ED-2D92-5A1198EF9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D179AF-4397-5840-7C84-D4D81A448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CE190-CAF8-8C54-D013-BE90F2CAC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16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16F48E-2A5A-B478-AC11-7D609F1E58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CBC1D5-21C3-CA3A-1566-FFBBEAC4CF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8C640-2552-DE04-A2AB-ECCE34F31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A0A-C5C0-CEC7-ED9A-193199A93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ABF16-1F43-34A8-4891-BBE559197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596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37C96-1403-17F7-74FA-682BD7E9A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22E3B-3190-F282-6E3B-499F076D4F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A47D1-8EC6-6658-C1A3-350BE7668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79C2A-63F5-40C6-3142-0422BA2A8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8CB1-0F7A-271E-B0A3-30DE1D67D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8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BB6D4-DC52-A51F-0E3A-16F99FA3B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369C1-984C-A381-BAF7-99AC5E32A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DA96C-A7A3-B7F0-9233-6BA32DCCF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1E6BC-7BC0-8D64-63F0-6E2EBC5E0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6D2F2-7186-5012-8A94-946F73FCF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585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357BE-189F-9675-D52C-673100312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83F682-18D7-5CDA-9E04-E5D1DB7FCD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0EC33E-76D2-2505-BCB5-45D28BB83F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E279D-4938-35A3-0C2A-D21E3F386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8652BD-188C-8962-50A5-CC9803D2A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39908-4EE2-6FDD-8158-D203FFD67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76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49894-39E6-D73B-923F-C3D8ECF1F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539A23-C340-548C-E1E5-5E2930677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38DD6-7808-E087-F936-076B8E0D00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D196CC-BED5-A8B4-DADB-FE71A9CE7F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5B5A62-532E-C6E6-9148-CFDC03B314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DB9A15-7FF0-8B5F-463C-913DC9D9D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473B4E-8734-6A18-67E8-7403A81E5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909FF0-0FAC-6603-51B1-58DCE8E2F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22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BCB79-6DE5-C239-A865-6C275AF45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ACF091-0615-959B-5B47-4C1ADEE10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C5145B-2304-106F-3ECD-2749D6D7D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36861E-BBCF-A69F-6B7C-ADAAA49D0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5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9168DB-2C96-5C01-03F0-FAA3D7399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B0B3B6-7E36-0546-106C-63F803BA0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2475AB-7C26-6303-0D20-A57F5039E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7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8DAAC-29B8-8C96-0721-2159CAFB3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73D08-B5E6-C301-0B9C-E0417EE29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099461-15B2-D046-1711-D902B3B370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C41BF-2911-0E67-FF0A-A30ACB92A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413EF-7883-4876-869A-1D0A9184B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B66748-B437-F3AA-BD8A-BDDCDBC94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21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5C8FA-EFBB-C4E5-9594-125EFF046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3F9D21-E797-94D7-D3CD-547A0B5B5D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788E20-CCBA-4A62-3730-4FE14FDD5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BC756-1021-AB00-5245-7074A86A2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9618FA-8EB2-2B63-E948-F39C6B8B7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E7361-29D4-14E8-D05F-55737F41C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31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3BEB72-CE65-8E57-58E6-2EEDCB6EC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5DC93F-3F18-DE95-6881-524F4E9FB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6D2DC-DF71-9362-D1B6-B7996BCB8C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44081-F819-48CF-95FE-6DCCC63ED66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04B8E-661E-3B54-5CC1-8A34C9CD82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4B62A-0ED6-4F8A-DBCF-FBCB015FA4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1D99-BB14-4768-951A-36A5FC8FD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3C9E3-36D2-B31B-D8E6-E816409092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 HAVE LOVED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9BC6AE-23BF-E2CD-1DCB-D3B0DB61B9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Malachi 1:1-5</a:t>
            </a:r>
          </a:p>
        </p:txBody>
      </p:sp>
    </p:spTree>
    <p:extLst>
      <p:ext uri="{BB962C8B-B14F-4D97-AF65-F5344CB8AC3E}">
        <p14:creationId xmlns:p14="http://schemas.microsoft.com/office/powerpoint/2010/main" val="2495242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B81CA-0BA0-B7C9-F1AD-47D42DBC1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0CB4D-97EC-D5B4-42C8-A28A39209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words “I love you” are powerful, especially when backed up by self-sacrificial deeds. </a:t>
            </a:r>
          </a:p>
          <a:p>
            <a:r>
              <a:rPr lang="en-US" dirty="0"/>
              <a:t>If human love is impactful, how much more </a:t>
            </a:r>
            <a:r>
              <a:rPr lang="en-US" dirty="0">
                <a:solidFill>
                  <a:srgbClr val="FF0000"/>
                </a:solidFill>
              </a:rPr>
              <a:t>God’s love</a:t>
            </a:r>
            <a:r>
              <a:rPr lang="en-US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4117457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203FB-F25C-411D-149A-DDBFD2680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at the Time of Malachi (ca. 450 BC)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D11626-CBC0-27BD-2891-171D737F4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Babylonian Exile was ~100 years in the rearview mirror.</a:t>
            </a:r>
          </a:p>
          <a:p>
            <a:r>
              <a:rPr lang="en-US" dirty="0"/>
              <a:t>Jerusalem and the Temple were rebuilt. </a:t>
            </a:r>
          </a:p>
          <a:p>
            <a:r>
              <a:rPr lang="en-US" dirty="0"/>
              <a:t>Economic conditions were stable, and no wars were raging. </a:t>
            </a:r>
          </a:p>
          <a:p>
            <a:r>
              <a:rPr lang="en-US" dirty="0"/>
              <a:t>Although Persia still ruled Israel, all-in-all life was pretty good.</a:t>
            </a:r>
          </a:p>
          <a:p>
            <a:r>
              <a:rPr lang="en-US" dirty="0"/>
              <a:t>But Israel had a tendency to </a:t>
            </a:r>
            <a:r>
              <a:rPr lang="en-US" u="sng" dirty="0"/>
              <a:t>forget</a:t>
            </a:r>
            <a:r>
              <a:rPr lang="en-US" dirty="0"/>
              <a:t> God’s kindness (</a:t>
            </a:r>
            <a:r>
              <a:rPr lang="en-US" dirty="0" err="1"/>
              <a:t>Deut</a:t>
            </a:r>
            <a:r>
              <a:rPr lang="en-US" dirty="0"/>
              <a:t> 6:12). </a:t>
            </a:r>
          </a:p>
        </p:txBody>
      </p:sp>
    </p:spTree>
    <p:extLst>
      <p:ext uri="{BB962C8B-B14F-4D97-AF65-F5344CB8AC3E}">
        <p14:creationId xmlns:p14="http://schemas.microsoft.com/office/powerpoint/2010/main" val="1157541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61A7F-7044-3D74-9B25-B77B04B73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 LOVES HIS PEOPLE! BUT HOW?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835DC-DD72-248D-88EE-5CE8EE95F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By </a:t>
            </a:r>
            <a:r>
              <a:rPr lang="en-US" dirty="0">
                <a:solidFill>
                  <a:srgbClr val="FF0000"/>
                </a:solidFill>
              </a:rPr>
              <a:t>Revelation</a:t>
            </a:r>
            <a:r>
              <a:rPr lang="en-US" dirty="0"/>
              <a:t> (v. 1).									“The burden of the word of the Lord.”						›God was still speaking and revealing Himself. </a:t>
            </a:r>
          </a:p>
          <a:p>
            <a:r>
              <a:rPr lang="en-US" dirty="0"/>
              <a:t>By </a:t>
            </a:r>
            <a:r>
              <a:rPr lang="en-US" dirty="0">
                <a:solidFill>
                  <a:srgbClr val="FF0000"/>
                </a:solidFill>
              </a:rPr>
              <a:t>Election</a:t>
            </a:r>
            <a:r>
              <a:rPr lang="en-US" dirty="0"/>
              <a:t> (vv. 2-3). 									›An Unconditional, Electing Love (</a:t>
            </a:r>
            <a:r>
              <a:rPr lang="en-US" dirty="0" err="1"/>
              <a:t>Deut</a:t>
            </a:r>
            <a:r>
              <a:rPr lang="en-US" dirty="0"/>
              <a:t> 7:6-8). 				›Saving, Covenantal Love on Jacob; steadfastly opposed to Esau.	›We struggle with this Doctrine because we do not see our sinful selves aright. </a:t>
            </a:r>
          </a:p>
          <a:p>
            <a:r>
              <a:rPr lang="en-US" dirty="0"/>
              <a:t>By </a:t>
            </a:r>
            <a:r>
              <a:rPr lang="en-US" dirty="0">
                <a:solidFill>
                  <a:srgbClr val="FF0000"/>
                </a:solidFill>
              </a:rPr>
              <a:t>National Mercy &amp; Judgment </a:t>
            </a:r>
            <a:r>
              <a:rPr lang="en-US" dirty="0"/>
              <a:t>(vv. 3-5).						›His Love for Israel and Judgment on Edom were historically visible and undeniable. </a:t>
            </a:r>
          </a:p>
        </p:txBody>
      </p:sp>
    </p:spTree>
    <p:extLst>
      <p:ext uri="{BB962C8B-B14F-4D97-AF65-F5344CB8AC3E}">
        <p14:creationId xmlns:p14="http://schemas.microsoft.com/office/powerpoint/2010/main" val="47229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8DA91-21F5-78B4-9CAE-8A37987C7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CRUCIFORM LOVE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6C7AD-F676-A39D-9B05-096E1228E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Revealing, Electing, Everlasting, Visible, and Expanding!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/>
              <a:t>“Great is the Lord beyond the border of Israel!” </a:t>
            </a:r>
          </a:p>
        </p:txBody>
      </p:sp>
    </p:spTree>
    <p:extLst>
      <p:ext uri="{BB962C8B-B14F-4D97-AF65-F5344CB8AC3E}">
        <p14:creationId xmlns:p14="http://schemas.microsoft.com/office/powerpoint/2010/main" val="2289176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270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I HAVE LOVED YOU!</vt:lpstr>
      <vt:lpstr>LOVE</vt:lpstr>
      <vt:lpstr>Life at the Time of Malachi (ca. 450 BC)</vt:lpstr>
      <vt:lpstr>GOD LOVES HIS PEOPLE! BUT HOW? </vt:lpstr>
      <vt:lpstr>GOD’S CRUCIFORM LOVE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2025-06-17T18:26:56Z</dcterms:created>
  <dcterms:modified xsi:type="dcterms:W3CDTF">2025-06-17T18:42:39Z</dcterms:modified>
</cp:coreProperties>
</file>