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2074E-6CC6-47BE-A54B-7EEF369DD716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B64BE-91F8-48A3-BC2B-17AB6B7947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740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F84BB-BE75-9059-769C-32F86E91A8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093425-BFFB-23CF-3302-67819ECDD7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4265E-82CB-604E-E19A-11C6EA769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AEA5-91FB-48D8-85F4-A1E1C25C358C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E2CA2-C190-553B-1541-FB3855901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CCA90F-2EA2-4F59-A9DE-920FAE7D1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FD87-1D2D-477A-97E7-0A409A4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85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1AD4-7CD0-23A0-F335-54ED564C4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5D3183-EA6E-A6C1-3CA7-8F15077AF5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DBDF8-2E5D-C530-489B-FAD8BA04D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AEA5-91FB-48D8-85F4-A1E1C25C358C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2B2AB-8F2A-0332-A405-7E39E336D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C6D47-E3D8-9544-F907-842195960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FD87-1D2D-477A-97E7-0A409A4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25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22088F-A6E9-A6DF-BC26-F358443652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FD206C-C3A5-5FA0-2A04-69213BCDC7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393E8-76A0-8A11-2872-9598619DE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AEA5-91FB-48D8-85F4-A1E1C25C358C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585DB-B261-3C77-7E6E-3BB897AC4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ECC4E-DA63-9AD9-6897-D3C8C24B2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FD87-1D2D-477A-97E7-0A409A4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36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6328-2B6F-C386-CD9E-CEC710D4C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ADF00-7DA5-F036-53E0-F7862DC877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B5D38-9BB6-B8B1-7F94-37F075039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AEA5-91FB-48D8-85F4-A1E1C25C358C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41F48E-1CDC-C3C5-5831-5B6EDCAC5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42D50-375D-9AD0-302F-CA941758B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FD87-1D2D-477A-97E7-0A409A4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267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E72A4-9BCA-1041-361B-F2D13AED2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D1D70-4D43-86A7-27CD-A898E475E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293D0-1CAD-4AC6-508C-66663B7CA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AEA5-91FB-48D8-85F4-A1E1C25C358C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51C4D-DD27-4F6E-6C98-8F76D571A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BEDFE-BBA5-2363-F39D-7E2300CA3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FD87-1D2D-477A-97E7-0A409A4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22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2A777-8DCE-C18A-32E9-6A1596A62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FDF8E7-627E-E295-75C7-CD90F76249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DC3779-B28A-4D42-33CD-D7DD6C8BE1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F39E74-984E-A36D-6A34-86E2FDDCB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AEA5-91FB-48D8-85F4-A1E1C25C358C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16956-2706-16AA-6F8B-ECA7E4617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C71C30-EFD9-80FF-F5CD-4BA018A97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FD87-1D2D-477A-97E7-0A409A4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0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F1130-96A1-60F8-D608-6BDEA9FFC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D4DDAA-EBF4-82D4-6F0A-DB6DD008B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82DBAC-792E-A95B-3760-6B4C68156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EF6C4B-8D1D-06FC-4E62-CFBF749E82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A97624-6383-BB09-9D80-5E99AB61E9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7175A9-E9CF-AC84-A7A0-CA99A9A5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AEA5-91FB-48D8-85F4-A1E1C25C358C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020F01-F88D-07F6-33D8-1B2ABF4D5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0F2C05-AC53-5ABB-0348-49DCF585D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FD87-1D2D-477A-97E7-0A409A4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85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F0AD5-FD6E-512D-9365-2A3CB0694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73956F-E03F-76C9-C2A0-2D593E3DF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AEA5-91FB-48D8-85F4-A1E1C25C358C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327D92-8186-3000-D205-D6DAB0920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74B32-79C6-A0BC-EC81-68BC6DC10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FD87-1D2D-477A-97E7-0A409A4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696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51420E-CC5B-F463-E63A-FA3195595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AEA5-91FB-48D8-85F4-A1E1C25C358C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48D19B-E040-2FD9-AD29-8BD457F78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5EF57-CD29-4707-E93C-66C036E14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FD87-1D2D-477A-97E7-0A409A4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515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0C7FD-EC64-02BF-F6B6-54A7EF590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461A32-B099-912B-05EE-1E56A1B768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CBE32A-B820-9963-8B39-8A15A6F744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DF246D-0824-0B1D-5624-BCAD4F8A0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AEA5-91FB-48D8-85F4-A1E1C25C358C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6BF248-EBB2-16CF-FA8D-CD2620026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CEC90F-B319-506D-52BB-9368B2582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FD87-1D2D-477A-97E7-0A409A4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11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07B00-F818-E990-9CFD-42C43916D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A219F8-5768-0377-0C13-2122ABC638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73EC85-D021-8909-2E4B-A0699E1868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CAB0B1-1F74-D712-7DE7-CB38BC66E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AEA5-91FB-48D8-85F4-A1E1C25C358C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DC1D1A-9A58-090C-A042-9548970EC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9D633C-69CA-4B70-921A-C9CB2872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FD87-1D2D-477A-97E7-0A409A4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43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CB157E-D42A-0F12-89E1-90A76FBBF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831488-018B-FCC4-52E6-17D878457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84565-A278-FDA1-3CB3-8ECB83641C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2AEA5-91FB-48D8-85F4-A1E1C25C358C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66C15-1DC5-7860-4774-8D2EE912CE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99A99-3BBE-FD74-BBCE-BD56575CBC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2FD87-1D2D-477A-97E7-0A409A4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504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ripcoffee.caf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56EF6-0FC8-5CC1-B436-ED8C71945E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CORRUPT, CURSED, CAST ASIDE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1AF26E-7C4A-112D-081B-2AE9CD85BD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Malachi 2:1-9</a:t>
            </a:r>
          </a:p>
        </p:txBody>
      </p:sp>
    </p:spTree>
    <p:extLst>
      <p:ext uri="{BB962C8B-B14F-4D97-AF65-F5344CB8AC3E}">
        <p14:creationId xmlns:p14="http://schemas.microsoft.com/office/powerpoint/2010/main" val="1349707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9D087-1F4D-ABDC-6ABE-C37D99F61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Death to the Drip Café!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16245-9C9B-522A-E4F0-4DF8C9AEB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Christian business owner, Jamie Sanchez, opened the Drip Café in Denver as an extension of his ministry to homeless, broken people.</a:t>
            </a:r>
          </a:p>
          <a:p>
            <a:r>
              <a:rPr lang="en-US" dirty="0"/>
              <a:t>Visit them: </a:t>
            </a:r>
            <a:r>
              <a:rPr lang="en-US" dirty="0">
                <a:hlinkClick r:id="rId2"/>
              </a:rPr>
              <a:t>https://www.dripcoffee.cafe/</a:t>
            </a:r>
            <a:r>
              <a:rPr lang="en-US" dirty="0"/>
              <a:t> </a:t>
            </a:r>
          </a:p>
          <a:p>
            <a:r>
              <a:rPr lang="en-US" dirty="0"/>
              <a:t>LGBTQ activists and the local Communist Party used vile tactics for months to try and shut this Café down. </a:t>
            </a:r>
          </a:p>
          <a:p>
            <a:r>
              <a:rPr lang="en-US" dirty="0"/>
              <a:t>Local Christians “fought” back by patronizing the Café and by showing kindness to the activists and sharing the gospel with them. </a:t>
            </a:r>
          </a:p>
          <a:p>
            <a:r>
              <a:rPr lang="en-US" b="1" i="1" dirty="0"/>
              <a:t>How do people become so corrupt that they literally curse those who bless them?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4E1EA1-9FDF-7580-19B0-953E8BFB1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The Stand Magazine, July 2025</a:t>
            </a:r>
          </a:p>
        </p:txBody>
      </p:sp>
    </p:spTree>
    <p:extLst>
      <p:ext uri="{BB962C8B-B14F-4D97-AF65-F5344CB8AC3E}">
        <p14:creationId xmlns:p14="http://schemas.microsoft.com/office/powerpoint/2010/main" val="1304388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93FE8-C78A-EFE2-1774-F13804A79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Levitical Covenant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D84EF-D63E-61B5-2330-D7862CB2A8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Great Privileges </a:t>
            </a:r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Great Promises </a:t>
            </a:r>
            <a:r>
              <a:rPr lang="pt-BR" dirty="0"/>
              <a:t>(Lev 10:8-11; Num 3:45; Deut 17:9-13; 18:20-24; 21:5; 33:8-11; Josh 13:14). </a:t>
            </a:r>
          </a:p>
          <a:p>
            <a:r>
              <a:rPr lang="pt-BR" dirty="0"/>
              <a:t>The Priests who were so </a:t>
            </a:r>
            <a:r>
              <a:rPr lang="pt-BR" u="sng" dirty="0"/>
              <a:t>Privileged</a:t>
            </a:r>
            <a:r>
              <a:rPr lang="pt-BR" dirty="0"/>
              <a:t> had become so </a:t>
            </a:r>
            <a:r>
              <a:rPr lang="pt-BR" u="sng" dirty="0"/>
              <a:t>Perverted</a:t>
            </a:r>
            <a:r>
              <a:rPr lang="pt-BR" dirty="0"/>
              <a:t>!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392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8021E-9091-A7D9-6C9F-4E2B7796A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Argument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B1115-C227-57C1-2889-AC6F46ADC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By God’s Command, the Corrupted Covenant of Levi is Cursed and Cast Aside. </a:t>
            </a:r>
          </a:p>
          <a:p>
            <a:r>
              <a:rPr lang="en-US" b="1" dirty="0">
                <a:highlight>
                  <a:srgbClr val="FFFF00"/>
                </a:highlight>
              </a:rPr>
              <a:t>Why?</a:t>
            </a:r>
            <a:r>
              <a:rPr lang="en-US" dirty="0"/>
              <a:t> How do we know it is so? </a:t>
            </a:r>
          </a:p>
          <a:p>
            <a:r>
              <a:rPr lang="en-US" b="1" dirty="0"/>
              <a:t>Two Reasons</a:t>
            </a:r>
            <a:r>
              <a:rPr lang="en-US" dirty="0"/>
              <a:t>: 									1) Because of the Command (vv. 1-4, 9). 					2) Because of the Character of the Covenant (vv. 5-8).  </a:t>
            </a:r>
          </a:p>
        </p:txBody>
      </p:sp>
    </p:spTree>
    <p:extLst>
      <p:ext uri="{BB962C8B-B14F-4D97-AF65-F5344CB8AC3E}">
        <p14:creationId xmlns:p14="http://schemas.microsoft.com/office/powerpoint/2010/main" val="612240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709F9-4080-B666-B735-5D6AC9E8D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COMMAND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45354-B083-088F-6E79-9945BA856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word “command” refers to a </a:t>
            </a:r>
            <a:r>
              <a:rPr lang="en-US" dirty="0">
                <a:solidFill>
                  <a:srgbClr val="FF0000"/>
                </a:solidFill>
              </a:rPr>
              <a:t>Divine Decree</a:t>
            </a:r>
            <a:r>
              <a:rPr lang="en-US" dirty="0"/>
              <a:t>. </a:t>
            </a:r>
          </a:p>
          <a:p>
            <a:r>
              <a:rPr lang="en-US" dirty="0"/>
              <a:t>God decreed, “I will send </a:t>
            </a:r>
            <a:r>
              <a:rPr lang="en-US" b="1" i="1" dirty="0">
                <a:highlight>
                  <a:srgbClr val="FFFF00"/>
                </a:highlight>
              </a:rPr>
              <a:t>the</a:t>
            </a:r>
            <a:r>
              <a:rPr lang="en-US" dirty="0"/>
              <a:t> curse upon you” (</a:t>
            </a:r>
            <a:r>
              <a:rPr lang="en-US" dirty="0" err="1"/>
              <a:t>Deut</a:t>
            </a:r>
            <a:r>
              <a:rPr lang="en-US" dirty="0"/>
              <a:t> 28:15ff). </a:t>
            </a:r>
          </a:p>
        </p:txBody>
      </p:sp>
    </p:spTree>
    <p:extLst>
      <p:ext uri="{BB962C8B-B14F-4D97-AF65-F5344CB8AC3E}">
        <p14:creationId xmlns:p14="http://schemas.microsoft.com/office/powerpoint/2010/main" val="2682545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A0102-FC7B-FC09-504E-501CCD52A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COMMAND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22AB0-3005-0C6E-7524-A9B9019A3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command of the curse is conditioned upon </a:t>
            </a:r>
            <a:r>
              <a:rPr lang="en-US" dirty="0">
                <a:solidFill>
                  <a:srgbClr val="FF0000"/>
                </a:solidFill>
              </a:rPr>
              <a:t>God’s character</a:t>
            </a:r>
            <a:r>
              <a:rPr lang="en-US" dirty="0"/>
              <a:t>.		“</a:t>
            </a:r>
            <a:r>
              <a:rPr lang="en-US" i="1" dirty="0"/>
              <a:t>God is not a man that He should lie . . . Has He said, and will He not do it? Or has He spoken and will He not fulfill it?</a:t>
            </a:r>
            <a:r>
              <a:rPr lang="en-US" dirty="0"/>
              <a:t>” (Num 23:9) </a:t>
            </a:r>
          </a:p>
          <a:p>
            <a:r>
              <a:rPr lang="en-US" dirty="0"/>
              <a:t>The commanded curse completely </a:t>
            </a:r>
            <a:r>
              <a:rPr lang="en-US" dirty="0">
                <a:solidFill>
                  <a:srgbClr val="FF0000"/>
                </a:solidFill>
              </a:rPr>
              <a:t>reverses or nullifies </a:t>
            </a:r>
            <a:r>
              <a:rPr lang="en-US" dirty="0"/>
              <a:t>the blessings these priests were pronouncing upon the people. 				“</a:t>
            </a:r>
            <a:r>
              <a:rPr lang="en-US" i="1" dirty="0"/>
              <a:t>I will curse your blessings</a:t>
            </a:r>
            <a:r>
              <a:rPr lang="en-US" dirty="0"/>
              <a:t>.”</a:t>
            </a:r>
          </a:p>
          <a:p>
            <a:r>
              <a:rPr lang="en-US" dirty="0"/>
              <a:t>The commanded curse is </a:t>
            </a:r>
            <a:r>
              <a:rPr lang="en-US" dirty="0">
                <a:solidFill>
                  <a:srgbClr val="FF0000"/>
                </a:solidFill>
              </a:rPr>
              <a:t>current</a:t>
            </a:r>
            <a:r>
              <a:rPr lang="en-US" dirty="0"/>
              <a:t> – “</a:t>
            </a:r>
            <a:r>
              <a:rPr lang="en-US" i="1" dirty="0"/>
              <a:t>I have </a:t>
            </a:r>
            <a:r>
              <a:rPr lang="en-US" i="1" dirty="0">
                <a:highlight>
                  <a:srgbClr val="FFFF00"/>
                </a:highlight>
              </a:rPr>
              <a:t>already</a:t>
            </a:r>
            <a:r>
              <a:rPr lang="en-US" i="1" dirty="0"/>
              <a:t> cursed them</a:t>
            </a:r>
            <a:r>
              <a:rPr lang="en-US" dirty="0"/>
              <a:t>.” </a:t>
            </a:r>
          </a:p>
          <a:p>
            <a:r>
              <a:rPr lang="en-US" dirty="0"/>
              <a:t>The commanded curse carries the </a:t>
            </a:r>
            <a:r>
              <a:rPr lang="en-US" dirty="0">
                <a:solidFill>
                  <a:srgbClr val="FF0000"/>
                </a:solidFill>
              </a:rPr>
              <a:t>certainty</a:t>
            </a:r>
            <a:r>
              <a:rPr lang="en-US" dirty="0"/>
              <a:t> of </a:t>
            </a:r>
            <a:r>
              <a:rPr lang="en-US" b="1" dirty="0"/>
              <a:t>being cast out</a:t>
            </a:r>
            <a:r>
              <a:rPr lang="en-US" dirty="0"/>
              <a:t>, both now and later (see vv. 3, 9). </a:t>
            </a:r>
          </a:p>
          <a:p>
            <a:r>
              <a:rPr lang="en-US" dirty="0"/>
              <a:t>The command now </a:t>
            </a:r>
            <a:r>
              <a:rPr lang="en-US" dirty="0">
                <a:solidFill>
                  <a:srgbClr val="FF0000"/>
                </a:solidFill>
              </a:rPr>
              <a:t>stands in the stead </a:t>
            </a:r>
            <a:r>
              <a:rPr lang="en-US" dirty="0"/>
              <a:t>of the Levitical Covenant (v. 4).</a:t>
            </a:r>
          </a:p>
        </p:txBody>
      </p:sp>
    </p:spTree>
    <p:extLst>
      <p:ext uri="{BB962C8B-B14F-4D97-AF65-F5344CB8AC3E}">
        <p14:creationId xmlns:p14="http://schemas.microsoft.com/office/powerpoint/2010/main" val="1016068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801FB-1B1C-9333-2ED7-5334C64D6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Translating Verse 4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3A3CD-B833-1495-EF5E-7D4642554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Some English translations translate it so as to imply the Levitical Covenant still stands or remains, in spite of God’s curse; or, the conditional Covenant demands God curse them. 																		›Both these interpretations seek to maintain the continuance or </a:t>
            </a:r>
            <a:r>
              <a:rPr lang="en-US" dirty="0">
                <a:solidFill>
                  <a:srgbClr val="FF0000"/>
                </a:solidFill>
              </a:rPr>
              <a:t>perpetuity</a:t>
            </a:r>
            <a:r>
              <a:rPr lang="en-US" dirty="0"/>
              <a:t> of the Levitical Covenant (see Num 25:10-13).</a:t>
            </a:r>
          </a:p>
          <a:p>
            <a:r>
              <a:rPr lang="en-US" dirty="0"/>
              <a:t>A very literal translation of the Hebrew is “And you shall know that I have sent to you this command </a:t>
            </a:r>
            <a:r>
              <a:rPr lang="en-US" b="1" i="1" dirty="0">
                <a:highlight>
                  <a:srgbClr val="FFFF00"/>
                </a:highlight>
              </a:rPr>
              <a:t>to be </a:t>
            </a:r>
            <a:r>
              <a:rPr lang="en-US" dirty="0"/>
              <a:t>My covenant with Levi” or “So you will know I have sent this command to you, that </a:t>
            </a:r>
            <a:r>
              <a:rPr lang="en-US" b="1" i="1" dirty="0">
                <a:highlight>
                  <a:srgbClr val="FFFF00"/>
                </a:highlight>
              </a:rPr>
              <a:t>it may be </a:t>
            </a:r>
            <a:r>
              <a:rPr lang="en-US" dirty="0"/>
              <a:t>My covenant with Levi.”</a:t>
            </a:r>
          </a:p>
          <a:p>
            <a:r>
              <a:rPr lang="en-US" dirty="0"/>
              <a:t>This aligns with the tenor of the passage (vv. 3, 9) and the NT confirms this interpretation (Matt 21:23ff; Heb 5-10). </a:t>
            </a:r>
          </a:p>
        </p:txBody>
      </p:sp>
    </p:spTree>
    <p:extLst>
      <p:ext uri="{BB962C8B-B14F-4D97-AF65-F5344CB8AC3E}">
        <p14:creationId xmlns:p14="http://schemas.microsoft.com/office/powerpoint/2010/main" val="301598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5B2D8-7ADE-A27D-922F-F878C02F6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CHARACTER OF THE COVENANT (vv. 5-8)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9BD7EE-631C-05D4-FF2F-D166DE5F7B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Fear</a:t>
            </a:r>
            <a:r>
              <a:rPr lang="en-US" dirty="0"/>
              <a:t> of the Lord was the condition, and </a:t>
            </a:r>
            <a:r>
              <a:rPr lang="en-US" dirty="0">
                <a:solidFill>
                  <a:srgbClr val="FF0000"/>
                </a:solidFill>
              </a:rPr>
              <a:t>life</a:t>
            </a:r>
            <a:r>
              <a:rPr lang="en-US" dirty="0"/>
              <a:t> and </a:t>
            </a:r>
            <a:r>
              <a:rPr lang="en-US" dirty="0">
                <a:solidFill>
                  <a:srgbClr val="FF0000"/>
                </a:solidFill>
              </a:rPr>
              <a:t>peace</a:t>
            </a:r>
            <a:r>
              <a:rPr lang="en-US" dirty="0"/>
              <a:t> the promises.</a:t>
            </a:r>
          </a:p>
          <a:p>
            <a:r>
              <a:rPr lang="en-US" dirty="0"/>
              <a:t>This Priestly Covenant </a:t>
            </a:r>
            <a:r>
              <a:rPr lang="en-US" u="sng" dirty="0"/>
              <a:t>pointed</a:t>
            </a:r>
            <a:r>
              <a:rPr lang="en-US" dirty="0"/>
              <a:t> to the Priest of all priests – </a:t>
            </a:r>
            <a:r>
              <a:rPr lang="en-US" b="1" dirty="0"/>
              <a:t>Jesus!</a:t>
            </a:r>
            <a:r>
              <a:rPr lang="en-US" dirty="0"/>
              <a:t> </a:t>
            </a:r>
          </a:p>
          <a:p>
            <a:r>
              <a:rPr lang="en-US" dirty="0"/>
              <a:t>When the priesthood was faithful, repentance and revival broke out among the people (Nehemiah 8-9).</a:t>
            </a:r>
          </a:p>
          <a:p>
            <a:r>
              <a:rPr lang="en-US" dirty="0"/>
              <a:t>These priestly standards apply today firstly </a:t>
            </a:r>
            <a:r>
              <a:rPr lang="en-US" dirty="0">
                <a:highlight>
                  <a:srgbClr val="FFFF00"/>
                </a:highlight>
              </a:rPr>
              <a:t>to pastors </a:t>
            </a:r>
            <a:r>
              <a:rPr lang="en-US" dirty="0"/>
              <a:t>(1 Tim 3:1-7; 4:11-16) and secondly </a:t>
            </a:r>
            <a:r>
              <a:rPr lang="en-US" dirty="0">
                <a:highlight>
                  <a:srgbClr val="FFFF00"/>
                </a:highlight>
              </a:rPr>
              <a:t>to all Christians </a:t>
            </a:r>
            <a:r>
              <a:rPr lang="en-US" dirty="0"/>
              <a:t>(Gal 5:22-26; Titus 2:11-15; Rev 1:5-6; 5:9-10). </a:t>
            </a:r>
          </a:p>
          <a:p>
            <a:r>
              <a:rPr lang="en-US" dirty="0"/>
              <a:t>But by the time of Malachi, the Christ-like Character of the Covenant was </a:t>
            </a:r>
            <a:r>
              <a:rPr lang="en-US" dirty="0">
                <a:solidFill>
                  <a:srgbClr val="FF0000"/>
                </a:solidFill>
              </a:rPr>
              <a:t>corrupted</a:t>
            </a:r>
            <a:r>
              <a:rPr lang="en-US" dirty="0"/>
              <a:t>, and thus </a:t>
            </a:r>
            <a:r>
              <a:rPr lang="en-US" dirty="0">
                <a:solidFill>
                  <a:srgbClr val="FF0000"/>
                </a:solidFill>
              </a:rPr>
              <a:t>cast away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4657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AF100-2C16-0CCA-8F00-2195FEAAF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3069A-0735-F585-284E-54D0C685F3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Old Priesthood </a:t>
            </a:r>
            <a:r>
              <a:rPr lang="en-US" dirty="0">
                <a:solidFill>
                  <a:srgbClr val="FF0000"/>
                </a:solidFill>
              </a:rPr>
              <a:t>petrified</a:t>
            </a:r>
            <a:r>
              <a:rPr lang="en-US" dirty="0"/>
              <a:t>.</a:t>
            </a:r>
          </a:p>
          <a:p>
            <a:r>
              <a:rPr lang="en-US" dirty="0"/>
              <a:t>The New Priesthood </a:t>
            </a:r>
            <a:r>
              <a:rPr lang="en-US" dirty="0">
                <a:solidFill>
                  <a:srgbClr val="FF0000"/>
                </a:solidFill>
              </a:rPr>
              <a:t>revived</a:t>
            </a:r>
            <a:r>
              <a:rPr lang="en-US" dirty="0"/>
              <a:t> when Jesus came back alive! </a:t>
            </a:r>
          </a:p>
          <a:p>
            <a:r>
              <a:rPr lang="en-US" b="1" dirty="0"/>
              <a:t>Bad News</a:t>
            </a:r>
            <a:r>
              <a:rPr lang="en-US" dirty="0"/>
              <a:t>: By God’s command, the corrupted covenant of Levi is cursed and cast aside.</a:t>
            </a:r>
          </a:p>
          <a:p>
            <a:r>
              <a:rPr lang="en-US" b="1" dirty="0"/>
              <a:t>Good News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Christ carried the curse </a:t>
            </a:r>
            <a:r>
              <a:rPr lang="en-US" dirty="0"/>
              <a:t>on the cross for </a:t>
            </a:r>
            <a:r>
              <a:rPr lang="en-US" b="1" i="1" dirty="0">
                <a:highlight>
                  <a:srgbClr val="FFFF00"/>
                </a:highlight>
              </a:rPr>
              <a:t>all</a:t>
            </a:r>
            <a:r>
              <a:rPr lang="en-US" dirty="0"/>
              <a:t> His people, priests included, and </a:t>
            </a:r>
            <a:r>
              <a:rPr lang="en-US" dirty="0">
                <a:solidFill>
                  <a:srgbClr val="FF0000"/>
                </a:solidFill>
              </a:rPr>
              <a:t>conquered the curse </a:t>
            </a:r>
            <a:r>
              <a:rPr lang="en-US" dirty="0"/>
              <a:t>by His resurrection and ascension (Acts 6:7; Hebrews 7).  </a:t>
            </a:r>
          </a:p>
        </p:txBody>
      </p:sp>
    </p:spTree>
    <p:extLst>
      <p:ext uri="{BB962C8B-B14F-4D97-AF65-F5344CB8AC3E}">
        <p14:creationId xmlns:p14="http://schemas.microsoft.com/office/powerpoint/2010/main" val="2363193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719</Words>
  <Application>Microsoft Office PowerPoint</Application>
  <PresentationFormat>Widescreen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CORRUPT, CURSED, CAST ASIDE</vt:lpstr>
      <vt:lpstr>Death to the Drip Café!</vt:lpstr>
      <vt:lpstr>The Levitical Covenant</vt:lpstr>
      <vt:lpstr>The Argument</vt:lpstr>
      <vt:lpstr>THE COMMAND</vt:lpstr>
      <vt:lpstr>THE COMMAND</vt:lpstr>
      <vt:lpstr>Translating Verse 4 </vt:lpstr>
      <vt:lpstr>THE CHARACTER OF THE COVENANT (vv. 5-8)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2025-07-08T14:08:36Z</dcterms:created>
  <dcterms:modified xsi:type="dcterms:W3CDTF">2025-07-08T14:49:41Z</dcterms:modified>
</cp:coreProperties>
</file>