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0B6F5-CC39-7D15-C351-4748630E4D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BF13F7A-5E69-E01D-CBD8-E4F2B8F167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61102D2-0C84-394D-02EE-1F36B1562935}"/>
              </a:ext>
            </a:extLst>
          </p:cNvPr>
          <p:cNvSpPr>
            <a:spLocks noGrp="1"/>
          </p:cNvSpPr>
          <p:nvPr>
            <p:ph type="dt" sz="half" idx="10"/>
          </p:nvPr>
        </p:nvSpPr>
        <p:spPr/>
        <p:txBody>
          <a:bodyPr/>
          <a:lstStyle/>
          <a:p>
            <a:fld id="{9B7857CA-EAF4-44CD-8758-2CA78AF81AD5}" type="datetimeFigureOut">
              <a:rPr lang="en-US" smtClean="0"/>
              <a:t>7/15/2025</a:t>
            </a:fld>
            <a:endParaRPr lang="en-US"/>
          </a:p>
        </p:txBody>
      </p:sp>
      <p:sp>
        <p:nvSpPr>
          <p:cNvPr id="5" name="Footer Placeholder 4">
            <a:extLst>
              <a:ext uri="{FF2B5EF4-FFF2-40B4-BE49-F238E27FC236}">
                <a16:creationId xmlns:a16="http://schemas.microsoft.com/office/drawing/2014/main" id="{93E9D488-99A4-E3DB-49F9-ED8374221D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7B0CB4-0F15-BA7E-6E01-F9E1309A2C28}"/>
              </a:ext>
            </a:extLst>
          </p:cNvPr>
          <p:cNvSpPr>
            <a:spLocks noGrp="1"/>
          </p:cNvSpPr>
          <p:nvPr>
            <p:ph type="sldNum" sz="quarter" idx="12"/>
          </p:nvPr>
        </p:nvSpPr>
        <p:spPr/>
        <p:txBody>
          <a:bodyPr/>
          <a:lstStyle/>
          <a:p>
            <a:fld id="{30CEDA06-2567-4202-B911-0853B3C346C5}" type="slidenum">
              <a:rPr lang="en-US" smtClean="0"/>
              <a:t>‹#›</a:t>
            </a:fld>
            <a:endParaRPr lang="en-US"/>
          </a:p>
        </p:txBody>
      </p:sp>
    </p:spTree>
    <p:extLst>
      <p:ext uri="{BB962C8B-B14F-4D97-AF65-F5344CB8AC3E}">
        <p14:creationId xmlns:p14="http://schemas.microsoft.com/office/powerpoint/2010/main" val="3611598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12E67-B23E-B469-9934-1FB902E5562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0AB15A1-DB40-B8F8-2575-C845E6249DD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EFD22A-CA75-120C-BA25-DAFD97841EC8}"/>
              </a:ext>
            </a:extLst>
          </p:cNvPr>
          <p:cNvSpPr>
            <a:spLocks noGrp="1"/>
          </p:cNvSpPr>
          <p:nvPr>
            <p:ph type="dt" sz="half" idx="10"/>
          </p:nvPr>
        </p:nvSpPr>
        <p:spPr/>
        <p:txBody>
          <a:bodyPr/>
          <a:lstStyle/>
          <a:p>
            <a:fld id="{9B7857CA-EAF4-44CD-8758-2CA78AF81AD5}" type="datetimeFigureOut">
              <a:rPr lang="en-US" smtClean="0"/>
              <a:t>7/15/2025</a:t>
            </a:fld>
            <a:endParaRPr lang="en-US"/>
          </a:p>
        </p:txBody>
      </p:sp>
      <p:sp>
        <p:nvSpPr>
          <p:cNvPr id="5" name="Footer Placeholder 4">
            <a:extLst>
              <a:ext uri="{FF2B5EF4-FFF2-40B4-BE49-F238E27FC236}">
                <a16:creationId xmlns:a16="http://schemas.microsoft.com/office/drawing/2014/main" id="{5985F646-3159-40AC-19C5-3F5BB8BFC4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013DF7-0C48-FD22-4557-CFE572D178C0}"/>
              </a:ext>
            </a:extLst>
          </p:cNvPr>
          <p:cNvSpPr>
            <a:spLocks noGrp="1"/>
          </p:cNvSpPr>
          <p:nvPr>
            <p:ph type="sldNum" sz="quarter" idx="12"/>
          </p:nvPr>
        </p:nvSpPr>
        <p:spPr/>
        <p:txBody>
          <a:bodyPr/>
          <a:lstStyle/>
          <a:p>
            <a:fld id="{30CEDA06-2567-4202-B911-0853B3C346C5}" type="slidenum">
              <a:rPr lang="en-US" smtClean="0"/>
              <a:t>‹#›</a:t>
            </a:fld>
            <a:endParaRPr lang="en-US"/>
          </a:p>
        </p:txBody>
      </p:sp>
    </p:spTree>
    <p:extLst>
      <p:ext uri="{BB962C8B-B14F-4D97-AF65-F5344CB8AC3E}">
        <p14:creationId xmlns:p14="http://schemas.microsoft.com/office/powerpoint/2010/main" val="3213277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65E181-F804-E9D0-1FF4-8A9DC472EA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1AB596C-1A6D-4DE2-3D53-1471171109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8930BD-2119-AE40-6B33-31BC47CAF725}"/>
              </a:ext>
            </a:extLst>
          </p:cNvPr>
          <p:cNvSpPr>
            <a:spLocks noGrp="1"/>
          </p:cNvSpPr>
          <p:nvPr>
            <p:ph type="dt" sz="half" idx="10"/>
          </p:nvPr>
        </p:nvSpPr>
        <p:spPr/>
        <p:txBody>
          <a:bodyPr/>
          <a:lstStyle/>
          <a:p>
            <a:fld id="{9B7857CA-EAF4-44CD-8758-2CA78AF81AD5}" type="datetimeFigureOut">
              <a:rPr lang="en-US" smtClean="0"/>
              <a:t>7/15/2025</a:t>
            </a:fld>
            <a:endParaRPr lang="en-US"/>
          </a:p>
        </p:txBody>
      </p:sp>
      <p:sp>
        <p:nvSpPr>
          <p:cNvPr id="5" name="Footer Placeholder 4">
            <a:extLst>
              <a:ext uri="{FF2B5EF4-FFF2-40B4-BE49-F238E27FC236}">
                <a16:creationId xmlns:a16="http://schemas.microsoft.com/office/drawing/2014/main" id="{41C2DE6E-3557-5458-DDFA-D9AF1624BA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66FBBB-4A0B-60A1-1D27-809E61C03E9B}"/>
              </a:ext>
            </a:extLst>
          </p:cNvPr>
          <p:cNvSpPr>
            <a:spLocks noGrp="1"/>
          </p:cNvSpPr>
          <p:nvPr>
            <p:ph type="sldNum" sz="quarter" idx="12"/>
          </p:nvPr>
        </p:nvSpPr>
        <p:spPr/>
        <p:txBody>
          <a:bodyPr/>
          <a:lstStyle/>
          <a:p>
            <a:fld id="{30CEDA06-2567-4202-B911-0853B3C346C5}" type="slidenum">
              <a:rPr lang="en-US" smtClean="0"/>
              <a:t>‹#›</a:t>
            </a:fld>
            <a:endParaRPr lang="en-US"/>
          </a:p>
        </p:txBody>
      </p:sp>
    </p:spTree>
    <p:extLst>
      <p:ext uri="{BB962C8B-B14F-4D97-AF65-F5344CB8AC3E}">
        <p14:creationId xmlns:p14="http://schemas.microsoft.com/office/powerpoint/2010/main" val="301381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EEFE1-BAD1-5836-E5A4-DED9E9EE6A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B347C2-E53B-62FD-7A22-61259CC96E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87847E-1926-9534-35E8-218E79516071}"/>
              </a:ext>
            </a:extLst>
          </p:cNvPr>
          <p:cNvSpPr>
            <a:spLocks noGrp="1"/>
          </p:cNvSpPr>
          <p:nvPr>
            <p:ph type="dt" sz="half" idx="10"/>
          </p:nvPr>
        </p:nvSpPr>
        <p:spPr/>
        <p:txBody>
          <a:bodyPr/>
          <a:lstStyle/>
          <a:p>
            <a:fld id="{9B7857CA-EAF4-44CD-8758-2CA78AF81AD5}" type="datetimeFigureOut">
              <a:rPr lang="en-US" smtClean="0"/>
              <a:t>7/15/2025</a:t>
            </a:fld>
            <a:endParaRPr lang="en-US"/>
          </a:p>
        </p:txBody>
      </p:sp>
      <p:sp>
        <p:nvSpPr>
          <p:cNvPr id="5" name="Footer Placeholder 4">
            <a:extLst>
              <a:ext uri="{FF2B5EF4-FFF2-40B4-BE49-F238E27FC236}">
                <a16:creationId xmlns:a16="http://schemas.microsoft.com/office/drawing/2014/main" id="{4FBA3E83-11A5-9D62-AF37-CD5B38850B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8A5BAC-3336-4A9A-B29C-7E7DD89ACC31}"/>
              </a:ext>
            </a:extLst>
          </p:cNvPr>
          <p:cNvSpPr>
            <a:spLocks noGrp="1"/>
          </p:cNvSpPr>
          <p:nvPr>
            <p:ph type="sldNum" sz="quarter" idx="12"/>
          </p:nvPr>
        </p:nvSpPr>
        <p:spPr/>
        <p:txBody>
          <a:bodyPr/>
          <a:lstStyle/>
          <a:p>
            <a:fld id="{30CEDA06-2567-4202-B911-0853B3C346C5}" type="slidenum">
              <a:rPr lang="en-US" smtClean="0"/>
              <a:t>‹#›</a:t>
            </a:fld>
            <a:endParaRPr lang="en-US"/>
          </a:p>
        </p:txBody>
      </p:sp>
    </p:spTree>
    <p:extLst>
      <p:ext uri="{BB962C8B-B14F-4D97-AF65-F5344CB8AC3E}">
        <p14:creationId xmlns:p14="http://schemas.microsoft.com/office/powerpoint/2010/main" val="2977524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11396-393F-EA4F-B6B2-52635C94565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ACAE9B-B3B0-3D5E-E919-8E8F5C2C61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12CA53-0FA5-3DDD-4CDF-E86418AA46B1}"/>
              </a:ext>
            </a:extLst>
          </p:cNvPr>
          <p:cNvSpPr>
            <a:spLocks noGrp="1"/>
          </p:cNvSpPr>
          <p:nvPr>
            <p:ph type="dt" sz="half" idx="10"/>
          </p:nvPr>
        </p:nvSpPr>
        <p:spPr/>
        <p:txBody>
          <a:bodyPr/>
          <a:lstStyle/>
          <a:p>
            <a:fld id="{9B7857CA-EAF4-44CD-8758-2CA78AF81AD5}" type="datetimeFigureOut">
              <a:rPr lang="en-US" smtClean="0"/>
              <a:t>7/15/2025</a:t>
            </a:fld>
            <a:endParaRPr lang="en-US"/>
          </a:p>
        </p:txBody>
      </p:sp>
      <p:sp>
        <p:nvSpPr>
          <p:cNvPr id="5" name="Footer Placeholder 4">
            <a:extLst>
              <a:ext uri="{FF2B5EF4-FFF2-40B4-BE49-F238E27FC236}">
                <a16:creationId xmlns:a16="http://schemas.microsoft.com/office/drawing/2014/main" id="{F3101FA8-9590-BD5D-A1BE-BF168D6D64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4A61AA-EC37-B2EA-2C15-7442AFFE3DB4}"/>
              </a:ext>
            </a:extLst>
          </p:cNvPr>
          <p:cNvSpPr>
            <a:spLocks noGrp="1"/>
          </p:cNvSpPr>
          <p:nvPr>
            <p:ph type="sldNum" sz="quarter" idx="12"/>
          </p:nvPr>
        </p:nvSpPr>
        <p:spPr/>
        <p:txBody>
          <a:bodyPr/>
          <a:lstStyle/>
          <a:p>
            <a:fld id="{30CEDA06-2567-4202-B911-0853B3C346C5}" type="slidenum">
              <a:rPr lang="en-US" smtClean="0"/>
              <a:t>‹#›</a:t>
            </a:fld>
            <a:endParaRPr lang="en-US"/>
          </a:p>
        </p:txBody>
      </p:sp>
    </p:spTree>
    <p:extLst>
      <p:ext uri="{BB962C8B-B14F-4D97-AF65-F5344CB8AC3E}">
        <p14:creationId xmlns:p14="http://schemas.microsoft.com/office/powerpoint/2010/main" val="1095015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B8726-8C7F-203E-9261-3178E6B3D3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569B38-D302-A897-13F7-6A612774A06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2820F-7A33-C8D5-A48B-95350ABF521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06D7AE7-DEB9-0DFE-5780-687846E8D2D6}"/>
              </a:ext>
            </a:extLst>
          </p:cNvPr>
          <p:cNvSpPr>
            <a:spLocks noGrp="1"/>
          </p:cNvSpPr>
          <p:nvPr>
            <p:ph type="dt" sz="half" idx="10"/>
          </p:nvPr>
        </p:nvSpPr>
        <p:spPr/>
        <p:txBody>
          <a:bodyPr/>
          <a:lstStyle/>
          <a:p>
            <a:fld id="{9B7857CA-EAF4-44CD-8758-2CA78AF81AD5}" type="datetimeFigureOut">
              <a:rPr lang="en-US" smtClean="0"/>
              <a:t>7/15/2025</a:t>
            </a:fld>
            <a:endParaRPr lang="en-US"/>
          </a:p>
        </p:txBody>
      </p:sp>
      <p:sp>
        <p:nvSpPr>
          <p:cNvPr id="6" name="Footer Placeholder 5">
            <a:extLst>
              <a:ext uri="{FF2B5EF4-FFF2-40B4-BE49-F238E27FC236}">
                <a16:creationId xmlns:a16="http://schemas.microsoft.com/office/drawing/2014/main" id="{075C926A-26C2-AD43-8AC6-B1CC720462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1C4E41-5802-5087-4F84-0E5D2CEE821D}"/>
              </a:ext>
            </a:extLst>
          </p:cNvPr>
          <p:cNvSpPr>
            <a:spLocks noGrp="1"/>
          </p:cNvSpPr>
          <p:nvPr>
            <p:ph type="sldNum" sz="quarter" idx="12"/>
          </p:nvPr>
        </p:nvSpPr>
        <p:spPr/>
        <p:txBody>
          <a:bodyPr/>
          <a:lstStyle/>
          <a:p>
            <a:fld id="{30CEDA06-2567-4202-B911-0853B3C346C5}" type="slidenum">
              <a:rPr lang="en-US" smtClean="0"/>
              <a:t>‹#›</a:t>
            </a:fld>
            <a:endParaRPr lang="en-US"/>
          </a:p>
        </p:txBody>
      </p:sp>
    </p:spTree>
    <p:extLst>
      <p:ext uri="{BB962C8B-B14F-4D97-AF65-F5344CB8AC3E}">
        <p14:creationId xmlns:p14="http://schemas.microsoft.com/office/powerpoint/2010/main" val="3720175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E690B-D990-ECA7-7A3E-B2A92A56E2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8E48F81-A8C9-DB8C-2752-23467275E7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86ACA-2CBB-FDC0-EBA7-9E358C95BFA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58A7B75-23EE-D126-C6B5-E3A0AAF824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9A7861-D2DB-6325-6774-52A078F09C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9EA5E2-E9EB-B4FE-F072-D324EA78537E}"/>
              </a:ext>
            </a:extLst>
          </p:cNvPr>
          <p:cNvSpPr>
            <a:spLocks noGrp="1"/>
          </p:cNvSpPr>
          <p:nvPr>
            <p:ph type="dt" sz="half" idx="10"/>
          </p:nvPr>
        </p:nvSpPr>
        <p:spPr/>
        <p:txBody>
          <a:bodyPr/>
          <a:lstStyle/>
          <a:p>
            <a:fld id="{9B7857CA-EAF4-44CD-8758-2CA78AF81AD5}" type="datetimeFigureOut">
              <a:rPr lang="en-US" smtClean="0"/>
              <a:t>7/15/2025</a:t>
            </a:fld>
            <a:endParaRPr lang="en-US"/>
          </a:p>
        </p:txBody>
      </p:sp>
      <p:sp>
        <p:nvSpPr>
          <p:cNvPr id="8" name="Footer Placeholder 7">
            <a:extLst>
              <a:ext uri="{FF2B5EF4-FFF2-40B4-BE49-F238E27FC236}">
                <a16:creationId xmlns:a16="http://schemas.microsoft.com/office/drawing/2014/main" id="{B98EF180-E65C-9F80-D4EC-1F3B74415E7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492766-7B49-5621-5008-0159F7ECFEC6}"/>
              </a:ext>
            </a:extLst>
          </p:cNvPr>
          <p:cNvSpPr>
            <a:spLocks noGrp="1"/>
          </p:cNvSpPr>
          <p:nvPr>
            <p:ph type="sldNum" sz="quarter" idx="12"/>
          </p:nvPr>
        </p:nvSpPr>
        <p:spPr/>
        <p:txBody>
          <a:bodyPr/>
          <a:lstStyle/>
          <a:p>
            <a:fld id="{30CEDA06-2567-4202-B911-0853B3C346C5}" type="slidenum">
              <a:rPr lang="en-US" smtClean="0"/>
              <a:t>‹#›</a:t>
            </a:fld>
            <a:endParaRPr lang="en-US"/>
          </a:p>
        </p:txBody>
      </p:sp>
    </p:spTree>
    <p:extLst>
      <p:ext uri="{BB962C8B-B14F-4D97-AF65-F5344CB8AC3E}">
        <p14:creationId xmlns:p14="http://schemas.microsoft.com/office/powerpoint/2010/main" val="4235134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5BB98-21DF-E565-9783-9E120C5EE62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83B47DF-9BB3-855D-43A4-9C50AB8B2726}"/>
              </a:ext>
            </a:extLst>
          </p:cNvPr>
          <p:cNvSpPr>
            <a:spLocks noGrp="1"/>
          </p:cNvSpPr>
          <p:nvPr>
            <p:ph type="dt" sz="half" idx="10"/>
          </p:nvPr>
        </p:nvSpPr>
        <p:spPr/>
        <p:txBody>
          <a:bodyPr/>
          <a:lstStyle/>
          <a:p>
            <a:fld id="{9B7857CA-EAF4-44CD-8758-2CA78AF81AD5}" type="datetimeFigureOut">
              <a:rPr lang="en-US" smtClean="0"/>
              <a:t>7/15/2025</a:t>
            </a:fld>
            <a:endParaRPr lang="en-US"/>
          </a:p>
        </p:txBody>
      </p:sp>
      <p:sp>
        <p:nvSpPr>
          <p:cNvPr id="4" name="Footer Placeholder 3">
            <a:extLst>
              <a:ext uri="{FF2B5EF4-FFF2-40B4-BE49-F238E27FC236}">
                <a16:creationId xmlns:a16="http://schemas.microsoft.com/office/drawing/2014/main" id="{F6D09A6D-A467-6A19-4DF5-C245186A3F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0185221-4320-A8CF-1029-6ACBC88FAC45}"/>
              </a:ext>
            </a:extLst>
          </p:cNvPr>
          <p:cNvSpPr>
            <a:spLocks noGrp="1"/>
          </p:cNvSpPr>
          <p:nvPr>
            <p:ph type="sldNum" sz="quarter" idx="12"/>
          </p:nvPr>
        </p:nvSpPr>
        <p:spPr/>
        <p:txBody>
          <a:bodyPr/>
          <a:lstStyle/>
          <a:p>
            <a:fld id="{30CEDA06-2567-4202-B911-0853B3C346C5}" type="slidenum">
              <a:rPr lang="en-US" smtClean="0"/>
              <a:t>‹#›</a:t>
            </a:fld>
            <a:endParaRPr lang="en-US"/>
          </a:p>
        </p:txBody>
      </p:sp>
    </p:spTree>
    <p:extLst>
      <p:ext uri="{BB962C8B-B14F-4D97-AF65-F5344CB8AC3E}">
        <p14:creationId xmlns:p14="http://schemas.microsoft.com/office/powerpoint/2010/main" val="456429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A7184F-C3B3-91DF-8A38-840445E7C0E0}"/>
              </a:ext>
            </a:extLst>
          </p:cNvPr>
          <p:cNvSpPr>
            <a:spLocks noGrp="1"/>
          </p:cNvSpPr>
          <p:nvPr>
            <p:ph type="dt" sz="half" idx="10"/>
          </p:nvPr>
        </p:nvSpPr>
        <p:spPr/>
        <p:txBody>
          <a:bodyPr/>
          <a:lstStyle/>
          <a:p>
            <a:fld id="{9B7857CA-EAF4-44CD-8758-2CA78AF81AD5}" type="datetimeFigureOut">
              <a:rPr lang="en-US" smtClean="0"/>
              <a:t>7/15/2025</a:t>
            </a:fld>
            <a:endParaRPr lang="en-US"/>
          </a:p>
        </p:txBody>
      </p:sp>
      <p:sp>
        <p:nvSpPr>
          <p:cNvPr id="3" name="Footer Placeholder 2">
            <a:extLst>
              <a:ext uri="{FF2B5EF4-FFF2-40B4-BE49-F238E27FC236}">
                <a16:creationId xmlns:a16="http://schemas.microsoft.com/office/drawing/2014/main" id="{58827F7B-73CB-5B5E-5E70-DC308642E65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A2BCA4-B12A-B208-1DA1-C23BC449C521}"/>
              </a:ext>
            </a:extLst>
          </p:cNvPr>
          <p:cNvSpPr>
            <a:spLocks noGrp="1"/>
          </p:cNvSpPr>
          <p:nvPr>
            <p:ph type="sldNum" sz="quarter" idx="12"/>
          </p:nvPr>
        </p:nvSpPr>
        <p:spPr/>
        <p:txBody>
          <a:bodyPr/>
          <a:lstStyle/>
          <a:p>
            <a:fld id="{30CEDA06-2567-4202-B911-0853B3C346C5}" type="slidenum">
              <a:rPr lang="en-US" smtClean="0"/>
              <a:t>‹#›</a:t>
            </a:fld>
            <a:endParaRPr lang="en-US"/>
          </a:p>
        </p:txBody>
      </p:sp>
    </p:spTree>
    <p:extLst>
      <p:ext uri="{BB962C8B-B14F-4D97-AF65-F5344CB8AC3E}">
        <p14:creationId xmlns:p14="http://schemas.microsoft.com/office/powerpoint/2010/main" val="1803809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5CD81-5A4D-6482-BC3F-FEE4D05F5A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FB1DC37-C6AD-9A61-F88C-BE504F0A45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4FC63A3-5D22-2D84-41F5-9099A26E83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63E924-5FC3-0B14-904D-BDBF04F816A5}"/>
              </a:ext>
            </a:extLst>
          </p:cNvPr>
          <p:cNvSpPr>
            <a:spLocks noGrp="1"/>
          </p:cNvSpPr>
          <p:nvPr>
            <p:ph type="dt" sz="half" idx="10"/>
          </p:nvPr>
        </p:nvSpPr>
        <p:spPr/>
        <p:txBody>
          <a:bodyPr/>
          <a:lstStyle/>
          <a:p>
            <a:fld id="{9B7857CA-EAF4-44CD-8758-2CA78AF81AD5}" type="datetimeFigureOut">
              <a:rPr lang="en-US" smtClean="0"/>
              <a:t>7/15/2025</a:t>
            </a:fld>
            <a:endParaRPr lang="en-US"/>
          </a:p>
        </p:txBody>
      </p:sp>
      <p:sp>
        <p:nvSpPr>
          <p:cNvPr id="6" name="Footer Placeholder 5">
            <a:extLst>
              <a:ext uri="{FF2B5EF4-FFF2-40B4-BE49-F238E27FC236}">
                <a16:creationId xmlns:a16="http://schemas.microsoft.com/office/drawing/2014/main" id="{53845EFA-568D-382B-1336-4FD000BF8E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B509A6-290D-EC56-B66F-6B6FEB19981A}"/>
              </a:ext>
            </a:extLst>
          </p:cNvPr>
          <p:cNvSpPr>
            <a:spLocks noGrp="1"/>
          </p:cNvSpPr>
          <p:nvPr>
            <p:ph type="sldNum" sz="quarter" idx="12"/>
          </p:nvPr>
        </p:nvSpPr>
        <p:spPr/>
        <p:txBody>
          <a:bodyPr/>
          <a:lstStyle/>
          <a:p>
            <a:fld id="{30CEDA06-2567-4202-B911-0853B3C346C5}" type="slidenum">
              <a:rPr lang="en-US" smtClean="0"/>
              <a:t>‹#›</a:t>
            </a:fld>
            <a:endParaRPr lang="en-US"/>
          </a:p>
        </p:txBody>
      </p:sp>
    </p:spTree>
    <p:extLst>
      <p:ext uri="{BB962C8B-B14F-4D97-AF65-F5344CB8AC3E}">
        <p14:creationId xmlns:p14="http://schemas.microsoft.com/office/powerpoint/2010/main" val="2351726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D4F3D-F287-F943-3014-CA97A0AE64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4A1BC27-5673-1983-C80C-079EBE3977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7303B51-F6DF-32DE-58D5-0A28F7E317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D1E9E0-139A-CB9A-598B-8D496BEFA417}"/>
              </a:ext>
            </a:extLst>
          </p:cNvPr>
          <p:cNvSpPr>
            <a:spLocks noGrp="1"/>
          </p:cNvSpPr>
          <p:nvPr>
            <p:ph type="dt" sz="half" idx="10"/>
          </p:nvPr>
        </p:nvSpPr>
        <p:spPr/>
        <p:txBody>
          <a:bodyPr/>
          <a:lstStyle/>
          <a:p>
            <a:fld id="{9B7857CA-EAF4-44CD-8758-2CA78AF81AD5}" type="datetimeFigureOut">
              <a:rPr lang="en-US" smtClean="0"/>
              <a:t>7/15/2025</a:t>
            </a:fld>
            <a:endParaRPr lang="en-US"/>
          </a:p>
        </p:txBody>
      </p:sp>
      <p:sp>
        <p:nvSpPr>
          <p:cNvPr id="6" name="Footer Placeholder 5">
            <a:extLst>
              <a:ext uri="{FF2B5EF4-FFF2-40B4-BE49-F238E27FC236}">
                <a16:creationId xmlns:a16="http://schemas.microsoft.com/office/drawing/2014/main" id="{BD6FE0AA-C18E-9567-C077-698E76FE98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C90606-679C-D071-6DF3-356921BF7746}"/>
              </a:ext>
            </a:extLst>
          </p:cNvPr>
          <p:cNvSpPr>
            <a:spLocks noGrp="1"/>
          </p:cNvSpPr>
          <p:nvPr>
            <p:ph type="sldNum" sz="quarter" idx="12"/>
          </p:nvPr>
        </p:nvSpPr>
        <p:spPr/>
        <p:txBody>
          <a:bodyPr/>
          <a:lstStyle/>
          <a:p>
            <a:fld id="{30CEDA06-2567-4202-B911-0853B3C346C5}" type="slidenum">
              <a:rPr lang="en-US" smtClean="0"/>
              <a:t>‹#›</a:t>
            </a:fld>
            <a:endParaRPr lang="en-US"/>
          </a:p>
        </p:txBody>
      </p:sp>
    </p:spTree>
    <p:extLst>
      <p:ext uri="{BB962C8B-B14F-4D97-AF65-F5344CB8AC3E}">
        <p14:creationId xmlns:p14="http://schemas.microsoft.com/office/powerpoint/2010/main" val="3557177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275F8D-711F-BE73-601F-23CDDB2FA9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2E6A616-4154-B36F-75D2-A3FA77BEBC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39127D-99A8-5329-B0C5-365A4FD726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7857CA-EAF4-44CD-8758-2CA78AF81AD5}" type="datetimeFigureOut">
              <a:rPr lang="en-US" smtClean="0"/>
              <a:t>7/15/2025</a:t>
            </a:fld>
            <a:endParaRPr lang="en-US"/>
          </a:p>
        </p:txBody>
      </p:sp>
      <p:sp>
        <p:nvSpPr>
          <p:cNvPr id="5" name="Footer Placeholder 4">
            <a:extLst>
              <a:ext uri="{FF2B5EF4-FFF2-40B4-BE49-F238E27FC236}">
                <a16:creationId xmlns:a16="http://schemas.microsoft.com/office/drawing/2014/main" id="{D38268ED-483E-6AAC-9B57-2B66167666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6BCCDB0-DC2E-D055-CB19-339C6F00CD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CEDA06-2567-4202-B911-0853B3C346C5}" type="slidenum">
              <a:rPr lang="en-US" smtClean="0"/>
              <a:t>‹#›</a:t>
            </a:fld>
            <a:endParaRPr lang="en-US"/>
          </a:p>
        </p:txBody>
      </p:sp>
    </p:spTree>
    <p:extLst>
      <p:ext uri="{BB962C8B-B14F-4D97-AF65-F5344CB8AC3E}">
        <p14:creationId xmlns:p14="http://schemas.microsoft.com/office/powerpoint/2010/main" val="1726791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D9193-B07D-0638-5293-C0F94295F904}"/>
              </a:ext>
            </a:extLst>
          </p:cNvPr>
          <p:cNvSpPr>
            <a:spLocks noGrp="1"/>
          </p:cNvSpPr>
          <p:nvPr>
            <p:ph type="ctrTitle"/>
          </p:nvPr>
        </p:nvSpPr>
        <p:spPr/>
        <p:txBody>
          <a:bodyPr/>
          <a:lstStyle/>
          <a:p>
            <a:r>
              <a:rPr lang="en-US" dirty="0"/>
              <a:t>MARRED MARRIAGES</a:t>
            </a:r>
          </a:p>
        </p:txBody>
      </p:sp>
      <p:sp>
        <p:nvSpPr>
          <p:cNvPr id="3" name="Subtitle 2">
            <a:extLst>
              <a:ext uri="{FF2B5EF4-FFF2-40B4-BE49-F238E27FC236}">
                <a16:creationId xmlns:a16="http://schemas.microsoft.com/office/drawing/2014/main" id="{198409ED-3240-2964-7558-932F4FAA304C}"/>
              </a:ext>
            </a:extLst>
          </p:cNvPr>
          <p:cNvSpPr>
            <a:spLocks noGrp="1"/>
          </p:cNvSpPr>
          <p:nvPr>
            <p:ph type="subTitle" idx="1"/>
          </p:nvPr>
        </p:nvSpPr>
        <p:spPr/>
        <p:txBody>
          <a:bodyPr/>
          <a:lstStyle/>
          <a:p>
            <a:r>
              <a:rPr lang="en-US" b="1" dirty="0"/>
              <a:t>Malachi 2:10-12</a:t>
            </a:r>
          </a:p>
        </p:txBody>
      </p:sp>
    </p:spTree>
    <p:extLst>
      <p:ext uri="{BB962C8B-B14F-4D97-AF65-F5344CB8AC3E}">
        <p14:creationId xmlns:p14="http://schemas.microsoft.com/office/powerpoint/2010/main" val="876535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6FA0C-0BA4-6EDE-44C6-71E1AFAE49D6}"/>
              </a:ext>
            </a:extLst>
          </p:cNvPr>
          <p:cNvSpPr>
            <a:spLocks noGrp="1"/>
          </p:cNvSpPr>
          <p:nvPr>
            <p:ph type="title"/>
          </p:nvPr>
        </p:nvSpPr>
        <p:spPr/>
        <p:txBody>
          <a:bodyPr/>
          <a:lstStyle/>
          <a:p>
            <a:r>
              <a:rPr lang="en-US" dirty="0"/>
              <a:t>Does Marriage Matter?</a:t>
            </a:r>
          </a:p>
        </p:txBody>
      </p:sp>
      <p:sp>
        <p:nvSpPr>
          <p:cNvPr id="3" name="Content Placeholder 2">
            <a:extLst>
              <a:ext uri="{FF2B5EF4-FFF2-40B4-BE49-F238E27FC236}">
                <a16:creationId xmlns:a16="http://schemas.microsoft.com/office/drawing/2014/main" id="{A0F92FD5-2EBB-CFDE-09D1-68DA8E6A31C1}"/>
              </a:ext>
            </a:extLst>
          </p:cNvPr>
          <p:cNvSpPr>
            <a:spLocks noGrp="1"/>
          </p:cNvSpPr>
          <p:nvPr>
            <p:ph idx="1"/>
          </p:nvPr>
        </p:nvSpPr>
        <p:spPr/>
        <p:txBody>
          <a:bodyPr/>
          <a:lstStyle/>
          <a:p>
            <a:r>
              <a:rPr lang="en-US" i="1" dirty="0"/>
              <a:t>Lawrence v Texas – </a:t>
            </a:r>
            <a:r>
              <a:rPr lang="en-US" dirty="0"/>
              <a:t>struck down all anti-sodomy laws (2003).</a:t>
            </a:r>
          </a:p>
          <a:p>
            <a:r>
              <a:rPr lang="en-US" i="1" dirty="0"/>
              <a:t>Obergefell v Hodges – </a:t>
            </a:r>
            <a:r>
              <a:rPr lang="en-US" dirty="0"/>
              <a:t>legalized so-called same-sex marriage (2015).</a:t>
            </a:r>
          </a:p>
          <a:p>
            <a:r>
              <a:rPr lang="en-US" dirty="0"/>
              <a:t>The repercussions are raging: Same-sex adoptions, transgenderism, birth rates plummet, marriage intentionally delayed or rejected. </a:t>
            </a:r>
          </a:p>
        </p:txBody>
      </p:sp>
    </p:spTree>
    <p:extLst>
      <p:ext uri="{BB962C8B-B14F-4D97-AF65-F5344CB8AC3E}">
        <p14:creationId xmlns:p14="http://schemas.microsoft.com/office/powerpoint/2010/main" val="3233841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32806-4EFF-D1B6-CA8C-F94668698E26}"/>
              </a:ext>
            </a:extLst>
          </p:cNvPr>
          <p:cNvSpPr>
            <a:spLocks noGrp="1"/>
          </p:cNvSpPr>
          <p:nvPr>
            <p:ph type="title"/>
          </p:nvPr>
        </p:nvSpPr>
        <p:spPr/>
        <p:txBody>
          <a:bodyPr/>
          <a:lstStyle/>
          <a:p>
            <a:r>
              <a:rPr lang="en-US" dirty="0"/>
              <a:t>Marriage Belongs to God!</a:t>
            </a:r>
          </a:p>
        </p:txBody>
      </p:sp>
      <p:sp>
        <p:nvSpPr>
          <p:cNvPr id="3" name="Content Placeholder 2">
            <a:extLst>
              <a:ext uri="{FF2B5EF4-FFF2-40B4-BE49-F238E27FC236}">
                <a16:creationId xmlns:a16="http://schemas.microsoft.com/office/drawing/2014/main" id="{C8BB1C10-7A56-2F82-E5F8-4F05875B58F6}"/>
              </a:ext>
            </a:extLst>
          </p:cNvPr>
          <p:cNvSpPr>
            <a:spLocks noGrp="1"/>
          </p:cNvSpPr>
          <p:nvPr>
            <p:ph idx="1"/>
          </p:nvPr>
        </p:nvSpPr>
        <p:spPr/>
        <p:txBody>
          <a:bodyPr/>
          <a:lstStyle/>
          <a:p>
            <a:r>
              <a:rPr lang="en-US" b="1" dirty="0"/>
              <a:t>The Argument</a:t>
            </a:r>
            <a:r>
              <a:rPr lang="en-US" dirty="0"/>
              <a:t>: Consecrated marriages are critical to the Christ-exalting unity and vitality of the Covenant Community.  </a:t>
            </a:r>
          </a:p>
        </p:txBody>
      </p:sp>
    </p:spTree>
    <p:extLst>
      <p:ext uri="{BB962C8B-B14F-4D97-AF65-F5344CB8AC3E}">
        <p14:creationId xmlns:p14="http://schemas.microsoft.com/office/powerpoint/2010/main" val="2676876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37630-A6CD-C40E-FC03-17E28929041E}"/>
              </a:ext>
            </a:extLst>
          </p:cNvPr>
          <p:cNvSpPr>
            <a:spLocks noGrp="1"/>
          </p:cNvSpPr>
          <p:nvPr>
            <p:ph type="title"/>
          </p:nvPr>
        </p:nvSpPr>
        <p:spPr/>
        <p:txBody>
          <a:bodyPr/>
          <a:lstStyle/>
          <a:p>
            <a:r>
              <a:rPr lang="en-US" dirty="0"/>
              <a:t>Marriage Matters Because . . . </a:t>
            </a:r>
          </a:p>
        </p:txBody>
      </p:sp>
      <p:sp>
        <p:nvSpPr>
          <p:cNvPr id="3" name="Content Placeholder 2">
            <a:extLst>
              <a:ext uri="{FF2B5EF4-FFF2-40B4-BE49-F238E27FC236}">
                <a16:creationId xmlns:a16="http://schemas.microsoft.com/office/drawing/2014/main" id="{AD3877EC-8DC3-DB15-230D-F6862857BF36}"/>
              </a:ext>
            </a:extLst>
          </p:cNvPr>
          <p:cNvSpPr>
            <a:spLocks noGrp="1"/>
          </p:cNvSpPr>
          <p:nvPr>
            <p:ph idx="1"/>
          </p:nvPr>
        </p:nvSpPr>
        <p:spPr/>
        <p:txBody>
          <a:bodyPr>
            <a:normAutofit lnSpcReduction="10000"/>
          </a:bodyPr>
          <a:lstStyle/>
          <a:p>
            <a:r>
              <a:rPr lang="en-US" dirty="0"/>
              <a:t>Marriage is </a:t>
            </a:r>
            <a:r>
              <a:rPr lang="en-US" b="1" u="sng" dirty="0"/>
              <a:t>Foundational</a:t>
            </a:r>
            <a:r>
              <a:rPr lang="en-US" dirty="0"/>
              <a:t>.																			›Created </a:t>
            </a:r>
            <a:r>
              <a:rPr lang="en-US" b="1" dirty="0"/>
              <a:t>Order</a:t>
            </a:r>
            <a:r>
              <a:rPr lang="en-US" dirty="0"/>
              <a:t>									›Created </a:t>
            </a:r>
            <a:r>
              <a:rPr lang="en-US" b="1" dirty="0"/>
              <a:t>Purpose</a:t>
            </a:r>
          </a:p>
          <a:p>
            <a:r>
              <a:rPr lang="en-US" dirty="0"/>
              <a:t>Both marriage and Israel were to reflect God’s Oneness and multiply His glory on earth. 																				›</a:t>
            </a:r>
            <a:r>
              <a:rPr lang="en-US" b="1" dirty="0"/>
              <a:t>Unity								</a:t>
            </a:r>
            <a:r>
              <a:rPr lang="en-US" dirty="0"/>
              <a:t>›</a:t>
            </a:r>
            <a:r>
              <a:rPr lang="en-US" b="1" dirty="0"/>
              <a:t>Community</a:t>
            </a:r>
            <a:r>
              <a:rPr lang="en-US" dirty="0"/>
              <a:t> </a:t>
            </a:r>
          </a:p>
          <a:p>
            <a:r>
              <a:rPr lang="en-US" dirty="0"/>
              <a:t>Faithlessness in marriage is considered faithlessness to the covenant community. </a:t>
            </a:r>
          </a:p>
        </p:txBody>
      </p:sp>
    </p:spTree>
    <p:extLst>
      <p:ext uri="{BB962C8B-B14F-4D97-AF65-F5344CB8AC3E}">
        <p14:creationId xmlns:p14="http://schemas.microsoft.com/office/powerpoint/2010/main" val="96987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547DA-39C3-3D46-2830-53E466662BB9}"/>
              </a:ext>
            </a:extLst>
          </p:cNvPr>
          <p:cNvSpPr>
            <a:spLocks noGrp="1"/>
          </p:cNvSpPr>
          <p:nvPr>
            <p:ph type="title"/>
          </p:nvPr>
        </p:nvSpPr>
        <p:spPr/>
        <p:txBody>
          <a:bodyPr/>
          <a:lstStyle/>
          <a:p>
            <a:r>
              <a:rPr lang="en-US" dirty="0"/>
              <a:t>Marriage Matters Because . . . </a:t>
            </a:r>
          </a:p>
        </p:txBody>
      </p:sp>
      <p:sp>
        <p:nvSpPr>
          <p:cNvPr id="3" name="Content Placeholder 2">
            <a:extLst>
              <a:ext uri="{FF2B5EF4-FFF2-40B4-BE49-F238E27FC236}">
                <a16:creationId xmlns:a16="http://schemas.microsoft.com/office/drawing/2014/main" id="{2520244A-F3B2-F197-DA34-43E5B24F09C7}"/>
              </a:ext>
            </a:extLst>
          </p:cNvPr>
          <p:cNvSpPr>
            <a:spLocks noGrp="1"/>
          </p:cNvSpPr>
          <p:nvPr>
            <p:ph idx="1"/>
          </p:nvPr>
        </p:nvSpPr>
        <p:spPr/>
        <p:txBody>
          <a:bodyPr/>
          <a:lstStyle/>
          <a:p>
            <a:r>
              <a:rPr lang="en-US" dirty="0"/>
              <a:t>Marriage is </a:t>
            </a:r>
            <a:r>
              <a:rPr lang="en-US" b="1" u="sng" dirty="0"/>
              <a:t>Spiritual</a:t>
            </a:r>
            <a:r>
              <a:rPr lang="en-US" dirty="0"/>
              <a:t>. 																				›Severity and seriousness – “an abomination.” 				›Vv. 13-15 make the connection even clearer. </a:t>
            </a:r>
          </a:p>
          <a:p>
            <a:r>
              <a:rPr lang="en-US" dirty="0"/>
              <a:t>Israel’s </a:t>
            </a:r>
            <a:r>
              <a:rPr lang="en-US" b="1" dirty="0"/>
              <a:t>half-heartedness began at home! </a:t>
            </a:r>
          </a:p>
          <a:p>
            <a:r>
              <a:rPr lang="en-US" dirty="0"/>
              <a:t>God’s commands and concerns for marriage are </a:t>
            </a:r>
            <a:r>
              <a:rPr lang="en-US" b="1" dirty="0"/>
              <a:t>preeminently spiritual </a:t>
            </a:r>
            <a:r>
              <a:rPr lang="en-US" dirty="0"/>
              <a:t>(</a:t>
            </a:r>
            <a:r>
              <a:rPr lang="en-US" dirty="0" err="1"/>
              <a:t>Deut</a:t>
            </a:r>
            <a:r>
              <a:rPr lang="en-US" dirty="0"/>
              <a:t> 7:1-11; 1 Cor 7:39; 2 Cor 6:14 – 7:1).  </a:t>
            </a:r>
            <a:endParaRPr lang="en-US" b="1" dirty="0"/>
          </a:p>
        </p:txBody>
      </p:sp>
    </p:spTree>
    <p:extLst>
      <p:ext uri="{BB962C8B-B14F-4D97-AF65-F5344CB8AC3E}">
        <p14:creationId xmlns:p14="http://schemas.microsoft.com/office/powerpoint/2010/main" val="2202368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E9C07-EC42-6DA3-8629-C1A658EB6D30}"/>
              </a:ext>
            </a:extLst>
          </p:cNvPr>
          <p:cNvSpPr>
            <a:spLocks noGrp="1"/>
          </p:cNvSpPr>
          <p:nvPr>
            <p:ph type="title"/>
          </p:nvPr>
        </p:nvSpPr>
        <p:spPr/>
        <p:txBody>
          <a:bodyPr/>
          <a:lstStyle/>
          <a:p>
            <a:r>
              <a:rPr lang="en-US" dirty="0"/>
              <a:t>GUIDELINES FOR THOSE NOT YET MARRIED</a:t>
            </a:r>
          </a:p>
        </p:txBody>
      </p:sp>
      <p:sp>
        <p:nvSpPr>
          <p:cNvPr id="3" name="Content Placeholder 2">
            <a:extLst>
              <a:ext uri="{FF2B5EF4-FFF2-40B4-BE49-F238E27FC236}">
                <a16:creationId xmlns:a16="http://schemas.microsoft.com/office/drawing/2014/main" id="{83B158A4-6ABB-8AC6-568C-CF9165514F3C}"/>
              </a:ext>
            </a:extLst>
          </p:cNvPr>
          <p:cNvSpPr>
            <a:spLocks noGrp="1"/>
          </p:cNvSpPr>
          <p:nvPr>
            <p:ph idx="1"/>
          </p:nvPr>
        </p:nvSpPr>
        <p:spPr/>
        <p:txBody>
          <a:bodyPr/>
          <a:lstStyle/>
          <a:p>
            <a:r>
              <a:rPr lang="en-US" dirty="0"/>
              <a:t>Develop a biblical view of dating / courtship. Do not date someone you either would not marry or do not intend to marry. Recreational dating is practice for divorce. Dating evangelism is a disaster. </a:t>
            </a:r>
          </a:p>
          <a:p>
            <a:pPr marL="0" indent="0">
              <a:buNone/>
            </a:pPr>
            <a:endParaRPr lang="en-US" dirty="0"/>
          </a:p>
          <a:p>
            <a:pPr marL="0" indent="0" algn="ctr">
              <a:buNone/>
            </a:pPr>
            <a:r>
              <a:rPr lang="en-US" dirty="0"/>
              <a:t>“It is a detestable thing because, by marrying a non-Christian, you are giving your marriage partner the impression that the commands of God do not really matter too much. You are aiding him or her in ignoring the things of God. You are doing him or her spiritual harm. God is not pleased because of the damage you may well be doing to him or her. Consider the spiritual welfare of the non-Christian!” (John Benton)</a:t>
            </a:r>
          </a:p>
        </p:txBody>
      </p:sp>
    </p:spTree>
    <p:extLst>
      <p:ext uri="{BB962C8B-B14F-4D97-AF65-F5344CB8AC3E}">
        <p14:creationId xmlns:p14="http://schemas.microsoft.com/office/powerpoint/2010/main" val="3393097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E192B-BFB6-2E9D-30FE-5F10EAF919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E35B9E-B8CA-15A5-6B67-E4EC83B035B6}"/>
              </a:ext>
            </a:extLst>
          </p:cNvPr>
          <p:cNvSpPr>
            <a:spLocks noGrp="1"/>
          </p:cNvSpPr>
          <p:nvPr>
            <p:ph type="title"/>
          </p:nvPr>
        </p:nvSpPr>
        <p:spPr/>
        <p:txBody>
          <a:bodyPr/>
          <a:lstStyle/>
          <a:p>
            <a:r>
              <a:rPr lang="en-US" dirty="0"/>
              <a:t>GUIDELINES FOR THOSE NOT YET MARRIED</a:t>
            </a:r>
          </a:p>
        </p:txBody>
      </p:sp>
      <p:sp>
        <p:nvSpPr>
          <p:cNvPr id="3" name="Content Placeholder 2">
            <a:extLst>
              <a:ext uri="{FF2B5EF4-FFF2-40B4-BE49-F238E27FC236}">
                <a16:creationId xmlns:a16="http://schemas.microsoft.com/office/drawing/2014/main" id="{AE4FA911-DD69-E6A8-5204-8147F5F10B48}"/>
              </a:ext>
            </a:extLst>
          </p:cNvPr>
          <p:cNvSpPr>
            <a:spLocks noGrp="1"/>
          </p:cNvSpPr>
          <p:nvPr>
            <p:ph idx="1"/>
          </p:nvPr>
        </p:nvSpPr>
        <p:spPr/>
        <p:txBody>
          <a:bodyPr>
            <a:normAutofit fontScale="92500" lnSpcReduction="20000"/>
          </a:bodyPr>
          <a:lstStyle/>
          <a:p>
            <a:r>
              <a:rPr lang="en-US" dirty="0"/>
              <a:t>Develop a biblical view of dating / courtship. </a:t>
            </a:r>
          </a:p>
          <a:p>
            <a:r>
              <a:rPr lang="en-US" dirty="0"/>
              <a:t>Study and anchor yourself in God’s view of marriage (Gen 1-3; Prov 5; 31; Song of Songs; Matt 19; Rom 7:1-3; 1 Cor 7; 11:1-16; Eph 5:22-33; Col 3:18-19; 1 Peter 3:1-7).</a:t>
            </a:r>
          </a:p>
          <a:p>
            <a:pPr lvl="0"/>
            <a:r>
              <a:rPr lang="en-US" dirty="0"/>
              <a:t>Find a man or woman passionately pursuing holiness in Christ, serving Christ in the Church, demonstrating the fruit of the Spirit, practicing spiritual disciplines, showing a humble, submissive love for God and His Word, confessing and repenting of sin, as a way of life.  </a:t>
            </a:r>
          </a:p>
          <a:p>
            <a:pPr lvl="0"/>
            <a:r>
              <a:rPr lang="en-US" dirty="0"/>
              <a:t>Honor your father and mother does not disappear just because you’re dating. Watch how someone treats his or her parents. Watch his or her parents, too.   </a:t>
            </a:r>
          </a:p>
          <a:p>
            <a:pPr lvl="0"/>
            <a:r>
              <a:rPr lang="en-US" dirty="0"/>
              <a:t>Never disconnect the covenant of marriage from the covenant of Church.</a:t>
            </a:r>
          </a:p>
          <a:p>
            <a:endParaRPr lang="en-US" dirty="0"/>
          </a:p>
          <a:p>
            <a:pPr marL="0" indent="0">
              <a:buNone/>
            </a:pPr>
            <a:endParaRPr lang="en-US" dirty="0"/>
          </a:p>
        </p:txBody>
      </p:sp>
    </p:spTree>
    <p:extLst>
      <p:ext uri="{BB962C8B-B14F-4D97-AF65-F5344CB8AC3E}">
        <p14:creationId xmlns:p14="http://schemas.microsoft.com/office/powerpoint/2010/main" val="2915386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0141ABF-BEDE-80BF-33CA-782C6BF91DC4}"/>
              </a:ext>
            </a:extLst>
          </p:cNvPr>
          <p:cNvSpPr txBox="1"/>
          <p:nvPr/>
        </p:nvSpPr>
        <p:spPr>
          <a:xfrm>
            <a:off x="1179871" y="865239"/>
            <a:ext cx="9763432" cy="3385542"/>
          </a:xfrm>
          <a:prstGeom prst="rect">
            <a:avLst/>
          </a:prstGeom>
          <a:noFill/>
        </p:spPr>
        <p:txBody>
          <a:bodyPr wrap="square" rtlCol="0">
            <a:spAutoFit/>
          </a:bodyPr>
          <a:lstStyle/>
          <a:p>
            <a:r>
              <a:rPr lang="en-US" sz="2800" i="1" dirty="0"/>
              <a:t>When you became a Christian you joined the body of Christ. We are committed to each other. Ultimately, just like the Old Testament Jews, we have no other friends in the world, except each other. We are called to love one another, to work together, to bleed together, to cry together! ‘Yes,’ you say. But now, in saying that marriage is your own private affair, you are saying something different (John Benton). </a:t>
            </a:r>
            <a:endParaRPr lang="en-US" sz="2800" dirty="0"/>
          </a:p>
          <a:p>
            <a:endParaRPr lang="en-US" dirty="0"/>
          </a:p>
        </p:txBody>
      </p:sp>
    </p:spTree>
    <p:extLst>
      <p:ext uri="{BB962C8B-B14F-4D97-AF65-F5344CB8AC3E}">
        <p14:creationId xmlns:p14="http://schemas.microsoft.com/office/powerpoint/2010/main" val="350259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B9F0A-3EFC-EA99-38C9-48DEDB8F84D1}"/>
              </a:ext>
            </a:extLst>
          </p:cNvPr>
          <p:cNvSpPr>
            <a:spLocks noGrp="1"/>
          </p:cNvSpPr>
          <p:nvPr>
            <p:ph type="title"/>
          </p:nvPr>
        </p:nvSpPr>
        <p:spPr/>
        <p:txBody>
          <a:bodyPr/>
          <a:lstStyle/>
          <a:p>
            <a:r>
              <a:rPr lang="en-US" dirty="0"/>
              <a:t>Marriage’s Significance</a:t>
            </a:r>
          </a:p>
        </p:txBody>
      </p:sp>
      <p:sp>
        <p:nvSpPr>
          <p:cNvPr id="3" name="Content Placeholder 2">
            <a:extLst>
              <a:ext uri="{FF2B5EF4-FFF2-40B4-BE49-F238E27FC236}">
                <a16:creationId xmlns:a16="http://schemas.microsoft.com/office/drawing/2014/main" id="{3565031F-6AFD-02DC-BC65-F015F97CCF66}"/>
              </a:ext>
            </a:extLst>
          </p:cNvPr>
          <p:cNvSpPr>
            <a:spLocks noGrp="1"/>
          </p:cNvSpPr>
          <p:nvPr>
            <p:ph idx="1"/>
          </p:nvPr>
        </p:nvSpPr>
        <p:spPr/>
        <p:txBody>
          <a:bodyPr/>
          <a:lstStyle/>
          <a:p>
            <a:pPr marL="514350" indent="-514350">
              <a:buFont typeface="+mj-lt"/>
              <a:buAutoNum type="arabicPeriod"/>
            </a:pPr>
            <a:r>
              <a:rPr lang="en-US" dirty="0"/>
              <a:t>Marriage has unique potential to exalt Jesus and edify the Church.</a:t>
            </a:r>
          </a:p>
          <a:p>
            <a:pPr marL="514350" indent="-514350">
              <a:buFont typeface="+mj-lt"/>
              <a:buAutoNum type="arabicPeriod"/>
            </a:pPr>
            <a:r>
              <a:rPr lang="en-US" dirty="0"/>
              <a:t>Marriage has unique potential to multiply disciples. </a:t>
            </a:r>
          </a:p>
          <a:p>
            <a:pPr marL="514350" indent="-514350">
              <a:buFont typeface="+mj-lt"/>
              <a:buAutoNum type="arabicPeriod"/>
            </a:pPr>
            <a:r>
              <a:rPr lang="en-US" dirty="0"/>
              <a:t>Marriage has unique potential to protect and humble us spiritually.</a:t>
            </a:r>
          </a:p>
          <a:p>
            <a:pPr marL="514350" indent="-514350">
              <a:buFont typeface="+mj-lt"/>
              <a:buAutoNum type="arabicPeriod"/>
            </a:pPr>
            <a:r>
              <a:rPr lang="en-US" dirty="0"/>
              <a:t>Marriage (human) is not ultimate. </a:t>
            </a:r>
            <a:r>
              <a:rPr lang="en-US" b="1" dirty="0"/>
              <a:t>Matt 22:29-30; Luke 20:34-36; Rev 21:1-5</a:t>
            </a:r>
            <a:r>
              <a:rPr lang="en-US" dirty="0"/>
              <a:t>.</a:t>
            </a:r>
          </a:p>
          <a:p>
            <a:pPr marL="0" indent="0">
              <a:buNone/>
            </a:pPr>
            <a:endParaRPr lang="en-US" dirty="0"/>
          </a:p>
          <a:p>
            <a:pPr marL="0" indent="0" algn="ctr">
              <a:buNone/>
            </a:pPr>
            <a:r>
              <a:rPr lang="en-US" dirty="0"/>
              <a:t>Christ be King </a:t>
            </a:r>
            <a:r>
              <a:rPr lang="en-US" b="1" i="1" dirty="0">
                <a:highlight>
                  <a:srgbClr val="FFFF00"/>
                </a:highlight>
              </a:rPr>
              <a:t>in</a:t>
            </a:r>
            <a:r>
              <a:rPr lang="en-US" dirty="0"/>
              <a:t> our marriages. Christ be King </a:t>
            </a:r>
            <a:r>
              <a:rPr lang="en-US" b="1" i="1" dirty="0">
                <a:highlight>
                  <a:srgbClr val="FFFF00"/>
                </a:highlight>
              </a:rPr>
              <a:t>of</a:t>
            </a:r>
            <a:r>
              <a:rPr lang="en-US" dirty="0"/>
              <a:t> our marriages. Christ be shown to be King </a:t>
            </a:r>
            <a:r>
              <a:rPr lang="en-US" b="1" i="1" dirty="0">
                <a:highlight>
                  <a:srgbClr val="FFFF00"/>
                </a:highlight>
              </a:rPr>
              <a:t>by</a:t>
            </a:r>
            <a:r>
              <a:rPr lang="en-US" dirty="0"/>
              <a:t> our marriages. </a:t>
            </a:r>
          </a:p>
          <a:p>
            <a:endParaRPr lang="en-US" dirty="0"/>
          </a:p>
        </p:txBody>
      </p:sp>
    </p:spTree>
    <p:extLst>
      <p:ext uri="{BB962C8B-B14F-4D97-AF65-F5344CB8AC3E}">
        <p14:creationId xmlns:p14="http://schemas.microsoft.com/office/powerpoint/2010/main" val="336817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704</Words>
  <Application>Microsoft Office PowerPoint</Application>
  <PresentationFormat>Widescreen</PresentationFormat>
  <Paragraphs>34</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MARRED MARRIAGES</vt:lpstr>
      <vt:lpstr>Does Marriage Matter?</vt:lpstr>
      <vt:lpstr>Marriage Belongs to God!</vt:lpstr>
      <vt:lpstr>Marriage Matters Because . . . </vt:lpstr>
      <vt:lpstr>Marriage Matters Because . . . </vt:lpstr>
      <vt:lpstr>GUIDELINES FOR THOSE NOT YET MARRIED</vt:lpstr>
      <vt:lpstr>GUIDELINES FOR THOSE NOT YET MARRIED</vt:lpstr>
      <vt:lpstr>PowerPoint Presentation</vt:lpstr>
      <vt:lpstr>Marriage’s Significance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1</cp:revision>
  <dcterms:created xsi:type="dcterms:W3CDTF">2025-07-15T13:29:31Z</dcterms:created>
  <dcterms:modified xsi:type="dcterms:W3CDTF">2025-07-15T13:39:54Z</dcterms:modified>
</cp:coreProperties>
</file>