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08" autoAdjust="0"/>
    <p:restoredTop sz="94660"/>
  </p:normalViewPr>
  <p:slideViewPr>
    <p:cSldViewPr snapToGrid="0">
      <p:cViewPr varScale="1">
        <p:scale>
          <a:sx n="71" d="100"/>
          <a:sy n="71" d="100"/>
        </p:scale>
        <p:origin x="804" y="2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11A40-BA07-9C30-AFCA-743E7940E4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D25ACBD-A64E-2C7B-BA70-5224105E588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A6DB742-6655-2019-C7CA-F1F26A78495D}"/>
              </a:ext>
            </a:extLst>
          </p:cNvPr>
          <p:cNvSpPr>
            <a:spLocks noGrp="1"/>
          </p:cNvSpPr>
          <p:nvPr>
            <p:ph type="dt" sz="half" idx="10"/>
          </p:nvPr>
        </p:nvSpPr>
        <p:spPr/>
        <p:txBody>
          <a:bodyPr/>
          <a:lstStyle/>
          <a:p>
            <a:fld id="{9473FCA8-D770-45AC-8B5F-4E7F4AE4577A}" type="datetimeFigureOut">
              <a:rPr lang="en-US" smtClean="0"/>
              <a:t>8/1/2025</a:t>
            </a:fld>
            <a:endParaRPr lang="en-US"/>
          </a:p>
        </p:txBody>
      </p:sp>
      <p:sp>
        <p:nvSpPr>
          <p:cNvPr id="5" name="Footer Placeholder 4">
            <a:extLst>
              <a:ext uri="{FF2B5EF4-FFF2-40B4-BE49-F238E27FC236}">
                <a16:creationId xmlns:a16="http://schemas.microsoft.com/office/drawing/2014/main" id="{08A92B86-2F7C-7E72-5AF1-8F6EAFBAC0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39C159-E626-7E72-140F-7063335BA0DE}"/>
              </a:ext>
            </a:extLst>
          </p:cNvPr>
          <p:cNvSpPr>
            <a:spLocks noGrp="1"/>
          </p:cNvSpPr>
          <p:nvPr>
            <p:ph type="sldNum" sz="quarter" idx="12"/>
          </p:nvPr>
        </p:nvSpPr>
        <p:spPr/>
        <p:txBody>
          <a:bodyPr/>
          <a:lstStyle/>
          <a:p>
            <a:fld id="{17B3001E-0DED-4BCA-B271-09FBF5552CA8}" type="slidenum">
              <a:rPr lang="en-US" smtClean="0"/>
              <a:t>‹#›</a:t>
            </a:fld>
            <a:endParaRPr lang="en-US"/>
          </a:p>
        </p:txBody>
      </p:sp>
    </p:spTree>
    <p:extLst>
      <p:ext uri="{BB962C8B-B14F-4D97-AF65-F5344CB8AC3E}">
        <p14:creationId xmlns:p14="http://schemas.microsoft.com/office/powerpoint/2010/main" val="3659350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B0D69-7942-0170-26C1-61B4FB7226E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F6DDAFB-BBEE-3D0C-9273-CF15F99A06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5ADB98-246C-65E5-D4E1-B264B270EC60}"/>
              </a:ext>
            </a:extLst>
          </p:cNvPr>
          <p:cNvSpPr>
            <a:spLocks noGrp="1"/>
          </p:cNvSpPr>
          <p:nvPr>
            <p:ph type="dt" sz="half" idx="10"/>
          </p:nvPr>
        </p:nvSpPr>
        <p:spPr/>
        <p:txBody>
          <a:bodyPr/>
          <a:lstStyle/>
          <a:p>
            <a:fld id="{9473FCA8-D770-45AC-8B5F-4E7F4AE4577A}" type="datetimeFigureOut">
              <a:rPr lang="en-US" smtClean="0"/>
              <a:t>8/1/2025</a:t>
            </a:fld>
            <a:endParaRPr lang="en-US"/>
          </a:p>
        </p:txBody>
      </p:sp>
      <p:sp>
        <p:nvSpPr>
          <p:cNvPr id="5" name="Footer Placeholder 4">
            <a:extLst>
              <a:ext uri="{FF2B5EF4-FFF2-40B4-BE49-F238E27FC236}">
                <a16:creationId xmlns:a16="http://schemas.microsoft.com/office/drawing/2014/main" id="{03373AF2-17CB-45DA-801A-C52042765D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5A0848-4BD9-CE81-D1AB-E3FBD7F5C134}"/>
              </a:ext>
            </a:extLst>
          </p:cNvPr>
          <p:cNvSpPr>
            <a:spLocks noGrp="1"/>
          </p:cNvSpPr>
          <p:nvPr>
            <p:ph type="sldNum" sz="quarter" idx="12"/>
          </p:nvPr>
        </p:nvSpPr>
        <p:spPr/>
        <p:txBody>
          <a:bodyPr/>
          <a:lstStyle/>
          <a:p>
            <a:fld id="{17B3001E-0DED-4BCA-B271-09FBF5552CA8}" type="slidenum">
              <a:rPr lang="en-US" smtClean="0"/>
              <a:t>‹#›</a:t>
            </a:fld>
            <a:endParaRPr lang="en-US"/>
          </a:p>
        </p:txBody>
      </p:sp>
    </p:spTree>
    <p:extLst>
      <p:ext uri="{BB962C8B-B14F-4D97-AF65-F5344CB8AC3E}">
        <p14:creationId xmlns:p14="http://schemas.microsoft.com/office/powerpoint/2010/main" val="2216052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753834F-BEA0-6E9C-80AE-1A3528DEDD8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8809ABA-1C75-7D29-3D9C-DD56A64F357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BF27FF-B9AF-6095-5551-141A4A2174D0}"/>
              </a:ext>
            </a:extLst>
          </p:cNvPr>
          <p:cNvSpPr>
            <a:spLocks noGrp="1"/>
          </p:cNvSpPr>
          <p:nvPr>
            <p:ph type="dt" sz="half" idx="10"/>
          </p:nvPr>
        </p:nvSpPr>
        <p:spPr/>
        <p:txBody>
          <a:bodyPr/>
          <a:lstStyle/>
          <a:p>
            <a:fld id="{9473FCA8-D770-45AC-8B5F-4E7F4AE4577A}" type="datetimeFigureOut">
              <a:rPr lang="en-US" smtClean="0"/>
              <a:t>8/1/2025</a:t>
            </a:fld>
            <a:endParaRPr lang="en-US"/>
          </a:p>
        </p:txBody>
      </p:sp>
      <p:sp>
        <p:nvSpPr>
          <p:cNvPr id="5" name="Footer Placeholder 4">
            <a:extLst>
              <a:ext uri="{FF2B5EF4-FFF2-40B4-BE49-F238E27FC236}">
                <a16:creationId xmlns:a16="http://schemas.microsoft.com/office/drawing/2014/main" id="{343209DC-CCB3-0FED-BE2B-91F433E389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7D0D6F-2309-8BFA-5149-4BC8AB809C63}"/>
              </a:ext>
            </a:extLst>
          </p:cNvPr>
          <p:cNvSpPr>
            <a:spLocks noGrp="1"/>
          </p:cNvSpPr>
          <p:nvPr>
            <p:ph type="sldNum" sz="quarter" idx="12"/>
          </p:nvPr>
        </p:nvSpPr>
        <p:spPr/>
        <p:txBody>
          <a:bodyPr/>
          <a:lstStyle/>
          <a:p>
            <a:fld id="{17B3001E-0DED-4BCA-B271-09FBF5552CA8}" type="slidenum">
              <a:rPr lang="en-US" smtClean="0"/>
              <a:t>‹#›</a:t>
            </a:fld>
            <a:endParaRPr lang="en-US"/>
          </a:p>
        </p:txBody>
      </p:sp>
    </p:spTree>
    <p:extLst>
      <p:ext uri="{BB962C8B-B14F-4D97-AF65-F5344CB8AC3E}">
        <p14:creationId xmlns:p14="http://schemas.microsoft.com/office/powerpoint/2010/main" val="3970785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4BF01-E9F1-26C1-6460-030DCF865E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74D5F6F-2BB6-3385-B10B-FAFC1F5375C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38D8EB-B109-E71A-0F92-F02D520F2EBA}"/>
              </a:ext>
            </a:extLst>
          </p:cNvPr>
          <p:cNvSpPr>
            <a:spLocks noGrp="1"/>
          </p:cNvSpPr>
          <p:nvPr>
            <p:ph type="dt" sz="half" idx="10"/>
          </p:nvPr>
        </p:nvSpPr>
        <p:spPr/>
        <p:txBody>
          <a:bodyPr/>
          <a:lstStyle/>
          <a:p>
            <a:fld id="{9473FCA8-D770-45AC-8B5F-4E7F4AE4577A}" type="datetimeFigureOut">
              <a:rPr lang="en-US" smtClean="0"/>
              <a:t>8/1/2025</a:t>
            </a:fld>
            <a:endParaRPr lang="en-US"/>
          </a:p>
        </p:txBody>
      </p:sp>
      <p:sp>
        <p:nvSpPr>
          <p:cNvPr id="5" name="Footer Placeholder 4">
            <a:extLst>
              <a:ext uri="{FF2B5EF4-FFF2-40B4-BE49-F238E27FC236}">
                <a16:creationId xmlns:a16="http://schemas.microsoft.com/office/drawing/2014/main" id="{FAD50C14-9212-5107-B56E-EBD21DDD39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F8C17E-09EF-4720-71CB-DC82EB197A1A}"/>
              </a:ext>
            </a:extLst>
          </p:cNvPr>
          <p:cNvSpPr>
            <a:spLocks noGrp="1"/>
          </p:cNvSpPr>
          <p:nvPr>
            <p:ph type="sldNum" sz="quarter" idx="12"/>
          </p:nvPr>
        </p:nvSpPr>
        <p:spPr/>
        <p:txBody>
          <a:bodyPr/>
          <a:lstStyle/>
          <a:p>
            <a:fld id="{17B3001E-0DED-4BCA-B271-09FBF5552CA8}" type="slidenum">
              <a:rPr lang="en-US" smtClean="0"/>
              <a:t>‹#›</a:t>
            </a:fld>
            <a:endParaRPr lang="en-US"/>
          </a:p>
        </p:txBody>
      </p:sp>
    </p:spTree>
    <p:extLst>
      <p:ext uri="{BB962C8B-B14F-4D97-AF65-F5344CB8AC3E}">
        <p14:creationId xmlns:p14="http://schemas.microsoft.com/office/powerpoint/2010/main" val="3389326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299EB-54C1-5AE0-1859-6EDE1059770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E2330A-01A1-A0A9-BDD2-893889E6873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662F5-C0C6-6835-9130-B095C018E281}"/>
              </a:ext>
            </a:extLst>
          </p:cNvPr>
          <p:cNvSpPr>
            <a:spLocks noGrp="1"/>
          </p:cNvSpPr>
          <p:nvPr>
            <p:ph type="dt" sz="half" idx="10"/>
          </p:nvPr>
        </p:nvSpPr>
        <p:spPr/>
        <p:txBody>
          <a:bodyPr/>
          <a:lstStyle/>
          <a:p>
            <a:fld id="{9473FCA8-D770-45AC-8B5F-4E7F4AE4577A}" type="datetimeFigureOut">
              <a:rPr lang="en-US" smtClean="0"/>
              <a:t>8/1/2025</a:t>
            </a:fld>
            <a:endParaRPr lang="en-US"/>
          </a:p>
        </p:txBody>
      </p:sp>
      <p:sp>
        <p:nvSpPr>
          <p:cNvPr id="5" name="Footer Placeholder 4">
            <a:extLst>
              <a:ext uri="{FF2B5EF4-FFF2-40B4-BE49-F238E27FC236}">
                <a16:creationId xmlns:a16="http://schemas.microsoft.com/office/drawing/2014/main" id="{7F4DDF2C-4FF3-B7C5-914C-98C12BFB2B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F511A9-9DE6-6171-FDFB-83BAEC035C14}"/>
              </a:ext>
            </a:extLst>
          </p:cNvPr>
          <p:cNvSpPr>
            <a:spLocks noGrp="1"/>
          </p:cNvSpPr>
          <p:nvPr>
            <p:ph type="sldNum" sz="quarter" idx="12"/>
          </p:nvPr>
        </p:nvSpPr>
        <p:spPr/>
        <p:txBody>
          <a:bodyPr/>
          <a:lstStyle/>
          <a:p>
            <a:fld id="{17B3001E-0DED-4BCA-B271-09FBF5552CA8}" type="slidenum">
              <a:rPr lang="en-US" smtClean="0"/>
              <a:t>‹#›</a:t>
            </a:fld>
            <a:endParaRPr lang="en-US"/>
          </a:p>
        </p:txBody>
      </p:sp>
    </p:spTree>
    <p:extLst>
      <p:ext uri="{BB962C8B-B14F-4D97-AF65-F5344CB8AC3E}">
        <p14:creationId xmlns:p14="http://schemas.microsoft.com/office/powerpoint/2010/main" val="3725365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A63F3-BFEF-AAE4-F4C4-91AB49410F4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7650A46-342D-66F2-C09F-3B0D0F7C824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AF79030-9FC3-993B-B556-8EA41667249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6C332EA-BFFA-692A-B58A-6B7AAF575F88}"/>
              </a:ext>
            </a:extLst>
          </p:cNvPr>
          <p:cNvSpPr>
            <a:spLocks noGrp="1"/>
          </p:cNvSpPr>
          <p:nvPr>
            <p:ph type="dt" sz="half" idx="10"/>
          </p:nvPr>
        </p:nvSpPr>
        <p:spPr/>
        <p:txBody>
          <a:bodyPr/>
          <a:lstStyle/>
          <a:p>
            <a:fld id="{9473FCA8-D770-45AC-8B5F-4E7F4AE4577A}" type="datetimeFigureOut">
              <a:rPr lang="en-US" smtClean="0"/>
              <a:t>8/1/2025</a:t>
            </a:fld>
            <a:endParaRPr lang="en-US"/>
          </a:p>
        </p:txBody>
      </p:sp>
      <p:sp>
        <p:nvSpPr>
          <p:cNvPr id="6" name="Footer Placeholder 5">
            <a:extLst>
              <a:ext uri="{FF2B5EF4-FFF2-40B4-BE49-F238E27FC236}">
                <a16:creationId xmlns:a16="http://schemas.microsoft.com/office/drawing/2014/main" id="{D0C300D8-043C-0D03-0404-7DBE01811D7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4DC2831-93D1-8FB7-3A51-7E2F23A46E83}"/>
              </a:ext>
            </a:extLst>
          </p:cNvPr>
          <p:cNvSpPr>
            <a:spLocks noGrp="1"/>
          </p:cNvSpPr>
          <p:nvPr>
            <p:ph type="sldNum" sz="quarter" idx="12"/>
          </p:nvPr>
        </p:nvSpPr>
        <p:spPr/>
        <p:txBody>
          <a:bodyPr/>
          <a:lstStyle/>
          <a:p>
            <a:fld id="{17B3001E-0DED-4BCA-B271-09FBF5552CA8}" type="slidenum">
              <a:rPr lang="en-US" smtClean="0"/>
              <a:t>‹#›</a:t>
            </a:fld>
            <a:endParaRPr lang="en-US"/>
          </a:p>
        </p:txBody>
      </p:sp>
    </p:spTree>
    <p:extLst>
      <p:ext uri="{BB962C8B-B14F-4D97-AF65-F5344CB8AC3E}">
        <p14:creationId xmlns:p14="http://schemas.microsoft.com/office/powerpoint/2010/main" val="36315682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B0857-539D-0839-4B22-406080E51B7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790C0E1-F66B-438D-A5B2-952E945E73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470B3C1-38CA-0FAC-591A-A795ABDFC13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31C3D23-8E10-5B7E-D515-87AC7B8B915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0E11C5D-9BD8-9BAB-8A21-21BF538A47B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3C360C-B325-A623-1F8D-80481CC14689}"/>
              </a:ext>
            </a:extLst>
          </p:cNvPr>
          <p:cNvSpPr>
            <a:spLocks noGrp="1"/>
          </p:cNvSpPr>
          <p:nvPr>
            <p:ph type="dt" sz="half" idx="10"/>
          </p:nvPr>
        </p:nvSpPr>
        <p:spPr/>
        <p:txBody>
          <a:bodyPr/>
          <a:lstStyle/>
          <a:p>
            <a:fld id="{9473FCA8-D770-45AC-8B5F-4E7F4AE4577A}" type="datetimeFigureOut">
              <a:rPr lang="en-US" smtClean="0"/>
              <a:t>8/1/2025</a:t>
            </a:fld>
            <a:endParaRPr lang="en-US"/>
          </a:p>
        </p:txBody>
      </p:sp>
      <p:sp>
        <p:nvSpPr>
          <p:cNvPr id="8" name="Footer Placeholder 7">
            <a:extLst>
              <a:ext uri="{FF2B5EF4-FFF2-40B4-BE49-F238E27FC236}">
                <a16:creationId xmlns:a16="http://schemas.microsoft.com/office/drawing/2014/main" id="{2DB52B60-422D-97D1-FA71-74990546D9C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3D8C55C-09FB-2B20-8B31-15D84CF0A578}"/>
              </a:ext>
            </a:extLst>
          </p:cNvPr>
          <p:cNvSpPr>
            <a:spLocks noGrp="1"/>
          </p:cNvSpPr>
          <p:nvPr>
            <p:ph type="sldNum" sz="quarter" idx="12"/>
          </p:nvPr>
        </p:nvSpPr>
        <p:spPr/>
        <p:txBody>
          <a:bodyPr/>
          <a:lstStyle/>
          <a:p>
            <a:fld id="{17B3001E-0DED-4BCA-B271-09FBF5552CA8}" type="slidenum">
              <a:rPr lang="en-US" smtClean="0"/>
              <a:t>‹#›</a:t>
            </a:fld>
            <a:endParaRPr lang="en-US"/>
          </a:p>
        </p:txBody>
      </p:sp>
    </p:spTree>
    <p:extLst>
      <p:ext uri="{BB962C8B-B14F-4D97-AF65-F5344CB8AC3E}">
        <p14:creationId xmlns:p14="http://schemas.microsoft.com/office/powerpoint/2010/main" val="1069480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1EFDC-AC2C-294E-74C3-ACAD369649B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37C2F2D-86C8-C38B-2142-9BB40F50F4D0}"/>
              </a:ext>
            </a:extLst>
          </p:cNvPr>
          <p:cNvSpPr>
            <a:spLocks noGrp="1"/>
          </p:cNvSpPr>
          <p:nvPr>
            <p:ph type="dt" sz="half" idx="10"/>
          </p:nvPr>
        </p:nvSpPr>
        <p:spPr/>
        <p:txBody>
          <a:bodyPr/>
          <a:lstStyle/>
          <a:p>
            <a:fld id="{9473FCA8-D770-45AC-8B5F-4E7F4AE4577A}" type="datetimeFigureOut">
              <a:rPr lang="en-US" smtClean="0"/>
              <a:t>8/1/2025</a:t>
            </a:fld>
            <a:endParaRPr lang="en-US"/>
          </a:p>
        </p:txBody>
      </p:sp>
      <p:sp>
        <p:nvSpPr>
          <p:cNvPr id="4" name="Footer Placeholder 3">
            <a:extLst>
              <a:ext uri="{FF2B5EF4-FFF2-40B4-BE49-F238E27FC236}">
                <a16:creationId xmlns:a16="http://schemas.microsoft.com/office/drawing/2014/main" id="{712A6586-A0E7-EEF2-FDDB-6D945BE2AF9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E09C3B0-E7C5-5BC6-EB80-ECE95BCB5C6E}"/>
              </a:ext>
            </a:extLst>
          </p:cNvPr>
          <p:cNvSpPr>
            <a:spLocks noGrp="1"/>
          </p:cNvSpPr>
          <p:nvPr>
            <p:ph type="sldNum" sz="quarter" idx="12"/>
          </p:nvPr>
        </p:nvSpPr>
        <p:spPr/>
        <p:txBody>
          <a:bodyPr/>
          <a:lstStyle/>
          <a:p>
            <a:fld id="{17B3001E-0DED-4BCA-B271-09FBF5552CA8}" type="slidenum">
              <a:rPr lang="en-US" smtClean="0"/>
              <a:t>‹#›</a:t>
            </a:fld>
            <a:endParaRPr lang="en-US"/>
          </a:p>
        </p:txBody>
      </p:sp>
    </p:spTree>
    <p:extLst>
      <p:ext uri="{BB962C8B-B14F-4D97-AF65-F5344CB8AC3E}">
        <p14:creationId xmlns:p14="http://schemas.microsoft.com/office/powerpoint/2010/main" val="19558576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BC7A1D-3A0A-E857-01F3-77DEBF22FE67}"/>
              </a:ext>
            </a:extLst>
          </p:cNvPr>
          <p:cNvSpPr>
            <a:spLocks noGrp="1"/>
          </p:cNvSpPr>
          <p:nvPr>
            <p:ph type="dt" sz="half" idx="10"/>
          </p:nvPr>
        </p:nvSpPr>
        <p:spPr/>
        <p:txBody>
          <a:bodyPr/>
          <a:lstStyle/>
          <a:p>
            <a:fld id="{9473FCA8-D770-45AC-8B5F-4E7F4AE4577A}" type="datetimeFigureOut">
              <a:rPr lang="en-US" smtClean="0"/>
              <a:t>8/1/2025</a:t>
            </a:fld>
            <a:endParaRPr lang="en-US"/>
          </a:p>
        </p:txBody>
      </p:sp>
      <p:sp>
        <p:nvSpPr>
          <p:cNvPr id="3" name="Footer Placeholder 2">
            <a:extLst>
              <a:ext uri="{FF2B5EF4-FFF2-40B4-BE49-F238E27FC236}">
                <a16:creationId xmlns:a16="http://schemas.microsoft.com/office/drawing/2014/main" id="{91D1F650-FE26-619A-3201-EE47F223F7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7D9BFEB-0132-8642-E766-AED996A66712}"/>
              </a:ext>
            </a:extLst>
          </p:cNvPr>
          <p:cNvSpPr>
            <a:spLocks noGrp="1"/>
          </p:cNvSpPr>
          <p:nvPr>
            <p:ph type="sldNum" sz="quarter" idx="12"/>
          </p:nvPr>
        </p:nvSpPr>
        <p:spPr/>
        <p:txBody>
          <a:bodyPr/>
          <a:lstStyle/>
          <a:p>
            <a:fld id="{17B3001E-0DED-4BCA-B271-09FBF5552CA8}" type="slidenum">
              <a:rPr lang="en-US" smtClean="0"/>
              <a:t>‹#›</a:t>
            </a:fld>
            <a:endParaRPr lang="en-US"/>
          </a:p>
        </p:txBody>
      </p:sp>
    </p:spTree>
    <p:extLst>
      <p:ext uri="{BB962C8B-B14F-4D97-AF65-F5344CB8AC3E}">
        <p14:creationId xmlns:p14="http://schemas.microsoft.com/office/powerpoint/2010/main" val="2180515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515BB-BA4C-E098-8704-FD790E2F05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ACC6167-EFFB-9F4F-939D-E3ED7F128B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8BB26E1-8ABD-EAD8-980E-ECE3B84FEB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9557A55-220D-C353-6CF0-9FAE4A5F3622}"/>
              </a:ext>
            </a:extLst>
          </p:cNvPr>
          <p:cNvSpPr>
            <a:spLocks noGrp="1"/>
          </p:cNvSpPr>
          <p:nvPr>
            <p:ph type="dt" sz="half" idx="10"/>
          </p:nvPr>
        </p:nvSpPr>
        <p:spPr/>
        <p:txBody>
          <a:bodyPr/>
          <a:lstStyle/>
          <a:p>
            <a:fld id="{9473FCA8-D770-45AC-8B5F-4E7F4AE4577A}" type="datetimeFigureOut">
              <a:rPr lang="en-US" smtClean="0"/>
              <a:t>8/1/2025</a:t>
            </a:fld>
            <a:endParaRPr lang="en-US"/>
          </a:p>
        </p:txBody>
      </p:sp>
      <p:sp>
        <p:nvSpPr>
          <p:cNvPr id="6" name="Footer Placeholder 5">
            <a:extLst>
              <a:ext uri="{FF2B5EF4-FFF2-40B4-BE49-F238E27FC236}">
                <a16:creationId xmlns:a16="http://schemas.microsoft.com/office/drawing/2014/main" id="{C927F819-231C-BA42-ED5B-D799D8803F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A84C08-F934-00F2-3164-AC1D47D9A9E4}"/>
              </a:ext>
            </a:extLst>
          </p:cNvPr>
          <p:cNvSpPr>
            <a:spLocks noGrp="1"/>
          </p:cNvSpPr>
          <p:nvPr>
            <p:ph type="sldNum" sz="quarter" idx="12"/>
          </p:nvPr>
        </p:nvSpPr>
        <p:spPr/>
        <p:txBody>
          <a:bodyPr/>
          <a:lstStyle/>
          <a:p>
            <a:fld id="{17B3001E-0DED-4BCA-B271-09FBF5552CA8}" type="slidenum">
              <a:rPr lang="en-US" smtClean="0"/>
              <a:t>‹#›</a:t>
            </a:fld>
            <a:endParaRPr lang="en-US"/>
          </a:p>
        </p:txBody>
      </p:sp>
    </p:spTree>
    <p:extLst>
      <p:ext uri="{BB962C8B-B14F-4D97-AF65-F5344CB8AC3E}">
        <p14:creationId xmlns:p14="http://schemas.microsoft.com/office/powerpoint/2010/main" val="1208962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8AEB0-C5D1-FE51-F4D3-324C14CAF1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3AAF1D0-7D43-8711-E4F7-D1EC62AC1C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3BAA5DF-5560-D0D5-4BC8-82E819478F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7FD93A-7EDA-06F6-CD4D-0D4EA09D73DF}"/>
              </a:ext>
            </a:extLst>
          </p:cNvPr>
          <p:cNvSpPr>
            <a:spLocks noGrp="1"/>
          </p:cNvSpPr>
          <p:nvPr>
            <p:ph type="dt" sz="half" idx="10"/>
          </p:nvPr>
        </p:nvSpPr>
        <p:spPr/>
        <p:txBody>
          <a:bodyPr/>
          <a:lstStyle/>
          <a:p>
            <a:fld id="{9473FCA8-D770-45AC-8B5F-4E7F4AE4577A}" type="datetimeFigureOut">
              <a:rPr lang="en-US" smtClean="0"/>
              <a:t>8/1/2025</a:t>
            </a:fld>
            <a:endParaRPr lang="en-US"/>
          </a:p>
        </p:txBody>
      </p:sp>
      <p:sp>
        <p:nvSpPr>
          <p:cNvPr id="6" name="Footer Placeholder 5">
            <a:extLst>
              <a:ext uri="{FF2B5EF4-FFF2-40B4-BE49-F238E27FC236}">
                <a16:creationId xmlns:a16="http://schemas.microsoft.com/office/drawing/2014/main" id="{0F239091-6136-1668-C62F-1C01DD07A9E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894BE2A-9B11-BDB6-1058-2441DF5AA072}"/>
              </a:ext>
            </a:extLst>
          </p:cNvPr>
          <p:cNvSpPr>
            <a:spLocks noGrp="1"/>
          </p:cNvSpPr>
          <p:nvPr>
            <p:ph type="sldNum" sz="quarter" idx="12"/>
          </p:nvPr>
        </p:nvSpPr>
        <p:spPr/>
        <p:txBody>
          <a:bodyPr/>
          <a:lstStyle/>
          <a:p>
            <a:fld id="{17B3001E-0DED-4BCA-B271-09FBF5552CA8}" type="slidenum">
              <a:rPr lang="en-US" smtClean="0"/>
              <a:t>‹#›</a:t>
            </a:fld>
            <a:endParaRPr lang="en-US"/>
          </a:p>
        </p:txBody>
      </p:sp>
    </p:spTree>
    <p:extLst>
      <p:ext uri="{BB962C8B-B14F-4D97-AF65-F5344CB8AC3E}">
        <p14:creationId xmlns:p14="http://schemas.microsoft.com/office/powerpoint/2010/main" val="1779351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61B8E59-C20C-AADF-5FC7-E844430773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575695-49AA-1954-0419-8EDD2B4E8AB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BB6F90-68B8-EC05-C100-C6EC31970C0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473FCA8-D770-45AC-8B5F-4E7F4AE4577A}" type="datetimeFigureOut">
              <a:rPr lang="en-US" smtClean="0"/>
              <a:t>8/1/2025</a:t>
            </a:fld>
            <a:endParaRPr lang="en-US"/>
          </a:p>
        </p:txBody>
      </p:sp>
      <p:sp>
        <p:nvSpPr>
          <p:cNvPr id="5" name="Footer Placeholder 4">
            <a:extLst>
              <a:ext uri="{FF2B5EF4-FFF2-40B4-BE49-F238E27FC236}">
                <a16:creationId xmlns:a16="http://schemas.microsoft.com/office/drawing/2014/main" id="{E5EDC1FF-1271-1478-C942-8027D4A51F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B3C0362B-EEFA-3E12-B051-A8A3DFC05F3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7B3001E-0DED-4BCA-B271-09FBF5552CA8}" type="slidenum">
              <a:rPr lang="en-US" smtClean="0"/>
              <a:t>‹#›</a:t>
            </a:fld>
            <a:endParaRPr lang="en-US"/>
          </a:p>
        </p:txBody>
      </p:sp>
    </p:spTree>
    <p:extLst>
      <p:ext uri="{BB962C8B-B14F-4D97-AF65-F5344CB8AC3E}">
        <p14:creationId xmlns:p14="http://schemas.microsoft.com/office/powerpoint/2010/main" val="30382474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355CA-B32C-EF2A-5A21-902550CD65B9}"/>
              </a:ext>
            </a:extLst>
          </p:cNvPr>
          <p:cNvSpPr>
            <a:spLocks noGrp="1"/>
          </p:cNvSpPr>
          <p:nvPr>
            <p:ph type="ctrTitle"/>
          </p:nvPr>
        </p:nvSpPr>
        <p:spPr/>
        <p:txBody>
          <a:bodyPr/>
          <a:lstStyle/>
          <a:p>
            <a:r>
              <a:rPr lang="en-US" b="1" dirty="0"/>
              <a:t>God’s Power in Clay Pots </a:t>
            </a:r>
            <a:endParaRPr lang="en-US" dirty="0"/>
          </a:p>
        </p:txBody>
      </p:sp>
      <p:sp>
        <p:nvSpPr>
          <p:cNvPr id="3" name="Subtitle 2">
            <a:extLst>
              <a:ext uri="{FF2B5EF4-FFF2-40B4-BE49-F238E27FC236}">
                <a16:creationId xmlns:a16="http://schemas.microsoft.com/office/drawing/2014/main" id="{64E5E530-6B33-D46A-7CD2-C11DA004BC4C}"/>
              </a:ext>
            </a:extLst>
          </p:cNvPr>
          <p:cNvSpPr>
            <a:spLocks noGrp="1"/>
          </p:cNvSpPr>
          <p:nvPr>
            <p:ph type="subTitle" idx="1"/>
          </p:nvPr>
        </p:nvSpPr>
        <p:spPr/>
        <p:txBody>
          <a:bodyPr/>
          <a:lstStyle/>
          <a:p>
            <a:r>
              <a:rPr lang="en-US" dirty="0"/>
              <a:t>2 Corinthians 4:7–18  </a:t>
            </a:r>
          </a:p>
        </p:txBody>
      </p:sp>
    </p:spTree>
    <p:extLst>
      <p:ext uri="{BB962C8B-B14F-4D97-AF65-F5344CB8AC3E}">
        <p14:creationId xmlns:p14="http://schemas.microsoft.com/office/powerpoint/2010/main" val="130178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0D6F0-6826-0FB2-1832-B9DA40E5E567}"/>
              </a:ext>
            </a:extLst>
          </p:cNvPr>
          <p:cNvSpPr>
            <a:spLocks noGrp="1"/>
          </p:cNvSpPr>
          <p:nvPr>
            <p:ph type="title"/>
          </p:nvPr>
        </p:nvSpPr>
        <p:spPr/>
        <p:txBody>
          <a:bodyPr/>
          <a:lstStyle/>
          <a:p>
            <a:r>
              <a:rPr lang="en-US" dirty="0"/>
              <a:t>Main Point</a:t>
            </a:r>
          </a:p>
        </p:txBody>
      </p:sp>
      <p:sp>
        <p:nvSpPr>
          <p:cNvPr id="3" name="Content Placeholder 2">
            <a:extLst>
              <a:ext uri="{FF2B5EF4-FFF2-40B4-BE49-F238E27FC236}">
                <a16:creationId xmlns:a16="http://schemas.microsoft.com/office/drawing/2014/main" id="{B8B5C138-BCE9-E8C5-6CC4-99350510E58F}"/>
              </a:ext>
            </a:extLst>
          </p:cNvPr>
          <p:cNvSpPr>
            <a:spLocks noGrp="1"/>
          </p:cNvSpPr>
          <p:nvPr>
            <p:ph idx="1"/>
          </p:nvPr>
        </p:nvSpPr>
        <p:spPr/>
        <p:txBody>
          <a:bodyPr/>
          <a:lstStyle/>
          <a:p>
            <a:pPr marL="0" indent="0">
              <a:buNone/>
            </a:pPr>
            <a:r>
              <a:rPr lang="en-US" dirty="0"/>
              <a:t>Clay pots hold God’s surpassing power as a treasure on display to a watching world. </a:t>
            </a:r>
          </a:p>
          <a:p>
            <a:pPr marL="0" indent="0">
              <a:buNone/>
            </a:pPr>
            <a:endParaRPr lang="en-US" dirty="0"/>
          </a:p>
        </p:txBody>
      </p:sp>
    </p:spTree>
    <p:extLst>
      <p:ext uri="{BB962C8B-B14F-4D97-AF65-F5344CB8AC3E}">
        <p14:creationId xmlns:p14="http://schemas.microsoft.com/office/powerpoint/2010/main" val="3624147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370C8-A012-30D5-9FEA-E461CFB52771}"/>
              </a:ext>
            </a:extLst>
          </p:cNvPr>
          <p:cNvSpPr>
            <a:spLocks noGrp="1"/>
          </p:cNvSpPr>
          <p:nvPr>
            <p:ph type="title"/>
          </p:nvPr>
        </p:nvSpPr>
        <p:spPr>
          <a:xfrm>
            <a:off x="838200" y="392019"/>
            <a:ext cx="10515600" cy="1325563"/>
          </a:xfrm>
        </p:spPr>
        <p:txBody>
          <a:bodyPr>
            <a:normAutofit/>
          </a:bodyPr>
          <a:lstStyle/>
          <a:p>
            <a:r>
              <a:rPr lang="en-US" b="1" dirty="0"/>
              <a:t>1. Clay pots carry the treasure of the death and life of Jesus. (vv. 10-12) </a:t>
            </a:r>
            <a:endParaRPr lang="en-US" dirty="0"/>
          </a:p>
        </p:txBody>
      </p:sp>
      <p:sp>
        <p:nvSpPr>
          <p:cNvPr id="3" name="Content Placeholder 2">
            <a:extLst>
              <a:ext uri="{FF2B5EF4-FFF2-40B4-BE49-F238E27FC236}">
                <a16:creationId xmlns:a16="http://schemas.microsoft.com/office/drawing/2014/main" id="{15C80531-C682-0AB7-7330-A32B6FB92436}"/>
              </a:ext>
            </a:extLst>
          </p:cNvPr>
          <p:cNvSpPr>
            <a:spLocks noGrp="1"/>
          </p:cNvSpPr>
          <p:nvPr>
            <p:ph idx="1"/>
          </p:nvPr>
        </p:nvSpPr>
        <p:spPr/>
        <p:txBody>
          <a:bodyPr>
            <a:normAutofit/>
          </a:bodyPr>
          <a:lstStyle/>
          <a:p>
            <a:pPr marL="0" indent="0">
              <a:buNone/>
            </a:pPr>
            <a:r>
              <a:rPr lang="en-US" dirty="0"/>
              <a:t>Galatians 2:20a</a:t>
            </a:r>
            <a:br>
              <a:rPr lang="en-US" dirty="0"/>
            </a:br>
            <a:r>
              <a:rPr lang="en-US" dirty="0"/>
              <a:t>I have been crucified with Christ. It is no longer I who live, but Christ who lives in me. </a:t>
            </a:r>
          </a:p>
          <a:p>
            <a:pPr marL="0" indent="0">
              <a:buNone/>
            </a:pPr>
            <a:r>
              <a:rPr lang="en-US" dirty="0"/>
              <a:t> </a:t>
            </a:r>
          </a:p>
          <a:p>
            <a:pPr marL="0" indent="0">
              <a:buNone/>
            </a:pPr>
            <a:r>
              <a:rPr lang="en-US" dirty="0"/>
              <a:t>Matthew 16:24-25</a:t>
            </a:r>
            <a:br>
              <a:rPr lang="en-US" dirty="0"/>
            </a:br>
            <a:r>
              <a:rPr lang="en-US" dirty="0"/>
              <a:t>Then Jesus told his disciples, “If anyone would come after me, let him deny himself and take up his cross and follow me. For whoever would save his life will lose it, but whoever loses his life for my sake will find it. </a:t>
            </a:r>
          </a:p>
        </p:txBody>
      </p:sp>
    </p:spTree>
    <p:extLst>
      <p:ext uri="{BB962C8B-B14F-4D97-AF65-F5344CB8AC3E}">
        <p14:creationId xmlns:p14="http://schemas.microsoft.com/office/powerpoint/2010/main" val="1175018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57D8E-FC42-08F0-19B0-7590C34854AF}"/>
              </a:ext>
            </a:extLst>
          </p:cNvPr>
          <p:cNvSpPr>
            <a:spLocks noGrp="1"/>
          </p:cNvSpPr>
          <p:nvPr>
            <p:ph type="title"/>
          </p:nvPr>
        </p:nvSpPr>
        <p:spPr/>
        <p:txBody>
          <a:bodyPr>
            <a:normAutofit/>
          </a:bodyPr>
          <a:lstStyle/>
          <a:p>
            <a:r>
              <a:rPr lang="en-US" b="1" dirty="0"/>
              <a:t>2. Clay pots carry his treasure by faith. (vv.13-15)</a:t>
            </a:r>
            <a:endParaRPr lang="en-US" dirty="0"/>
          </a:p>
        </p:txBody>
      </p:sp>
      <p:sp>
        <p:nvSpPr>
          <p:cNvPr id="3" name="Content Placeholder 2">
            <a:extLst>
              <a:ext uri="{FF2B5EF4-FFF2-40B4-BE49-F238E27FC236}">
                <a16:creationId xmlns:a16="http://schemas.microsoft.com/office/drawing/2014/main" id="{254D7FFD-6324-1856-AEF9-AC731C5573F4}"/>
              </a:ext>
            </a:extLst>
          </p:cNvPr>
          <p:cNvSpPr>
            <a:spLocks noGrp="1"/>
          </p:cNvSpPr>
          <p:nvPr>
            <p:ph idx="1"/>
          </p:nvPr>
        </p:nvSpPr>
        <p:spPr/>
        <p:txBody>
          <a:bodyPr>
            <a:normAutofit/>
          </a:bodyPr>
          <a:lstStyle/>
          <a:p>
            <a:pPr marL="0" indent="0">
              <a:buNone/>
            </a:pPr>
            <a:r>
              <a:rPr lang="en-US" dirty="0"/>
              <a:t>Psalm 116</a:t>
            </a:r>
          </a:p>
          <a:p>
            <a:pPr marL="0" indent="0">
              <a:buNone/>
            </a:pPr>
            <a:r>
              <a:rPr lang="en-US" dirty="0"/>
              <a:t>Romans 6:4</a:t>
            </a:r>
            <a:br>
              <a:rPr lang="en-US" dirty="0"/>
            </a:br>
            <a:r>
              <a:rPr lang="en-US" dirty="0"/>
              <a:t>We were buried therefore with him by baptism into death, in order that, just as Christ was raised from the dead by the glory of the Father, we too might walk in newness of life.</a:t>
            </a:r>
          </a:p>
          <a:p>
            <a:pPr marL="0" indent="0">
              <a:buNone/>
            </a:pPr>
            <a:r>
              <a:rPr lang="en-US" dirty="0"/>
              <a:t> </a:t>
            </a:r>
          </a:p>
          <a:p>
            <a:pPr marL="0" indent="0">
              <a:buNone/>
            </a:pPr>
            <a:r>
              <a:rPr lang="en-US" dirty="0"/>
              <a:t>Galatians 2:20</a:t>
            </a:r>
            <a:br>
              <a:rPr lang="en-US" dirty="0"/>
            </a:br>
            <a:r>
              <a:rPr lang="en-US" dirty="0"/>
              <a:t>I have been crucified with Christ. It is no longer I who live, but Christ who lives in me. And the life I now live in the flesh I live by faith in the Son of God, who loved me and gave himself for me.  </a:t>
            </a:r>
          </a:p>
        </p:txBody>
      </p:sp>
    </p:spTree>
    <p:extLst>
      <p:ext uri="{BB962C8B-B14F-4D97-AF65-F5344CB8AC3E}">
        <p14:creationId xmlns:p14="http://schemas.microsoft.com/office/powerpoint/2010/main" val="88144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76FEBE-A2D8-5D06-E3B9-8FC2723F136E}"/>
              </a:ext>
            </a:extLst>
          </p:cNvPr>
          <p:cNvSpPr>
            <a:spLocks noGrp="1"/>
          </p:cNvSpPr>
          <p:nvPr>
            <p:ph type="title"/>
          </p:nvPr>
        </p:nvSpPr>
        <p:spPr/>
        <p:txBody>
          <a:bodyPr>
            <a:normAutofit/>
          </a:bodyPr>
          <a:lstStyle/>
          <a:p>
            <a:r>
              <a:rPr lang="en-US" b="1" dirty="0"/>
              <a:t>3. Clay pots carry God’s treasure with an eternal hope. (vv. 16-18)</a:t>
            </a:r>
            <a:endParaRPr lang="en-US" dirty="0"/>
          </a:p>
        </p:txBody>
      </p:sp>
      <p:sp>
        <p:nvSpPr>
          <p:cNvPr id="3" name="Content Placeholder 2">
            <a:extLst>
              <a:ext uri="{FF2B5EF4-FFF2-40B4-BE49-F238E27FC236}">
                <a16:creationId xmlns:a16="http://schemas.microsoft.com/office/drawing/2014/main" id="{20660F33-9AA7-0808-F9BD-6C6BF957F7E5}"/>
              </a:ext>
            </a:extLst>
          </p:cNvPr>
          <p:cNvSpPr>
            <a:spLocks noGrp="1"/>
          </p:cNvSpPr>
          <p:nvPr>
            <p:ph idx="1"/>
          </p:nvPr>
        </p:nvSpPr>
        <p:spPr/>
        <p:txBody>
          <a:bodyPr/>
          <a:lstStyle/>
          <a:p>
            <a:pPr marL="0" indent="0">
              <a:buNone/>
            </a:pPr>
            <a:r>
              <a:rPr lang="en-US" dirty="0"/>
              <a:t>A. The eternal reality of sanctification. (v.16)</a:t>
            </a:r>
          </a:p>
          <a:p>
            <a:pPr marL="0" indent="0">
              <a:buNone/>
            </a:pPr>
            <a:r>
              <a:rPr lang="en-US" dirty="0"/>
              <a:t>B. The eternal reality of the purpose of suffering. (v. 17) </a:t>
            </a:r>
          </a:p>
          <a:p>
            <a:pPr marL="0" indent="0">
              <a:buNone/>
            </a:pPr>
            <a:r>
              <a:rPr lang="en-US" dirty="0"/>
              <a:t>C. The eternal reality of worship. (v.15)  </a:t>
            </a:r>
          </a:p>
        </p:txBody>
      </p:sp>
    </p:spTree>
    <p:extLst>
      <p:ext uri="{BB962C8B-B14F-4D97-AF65-F5344CB8AC3E}">
        <p14:creationId xmlns:p14="http://schemas.microsoft.com/office/powerpoint/2010/main" val="16627977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TotalTime>
  <Words>296</Words>
  <Application>Microsoft Office PowerPoint</Application>
  <PresentationFormat>Widescreen</PresentationFormat>
  <Paragraphs>17</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Aptos</vt:lpstr>
      <vt:lpstr>Aptos Display</vt:lpstr>
      <vt:lpstr>Arial</vt:lpstr>
      <vt:lpstr>Office Theme</vt:lpstr>
      <vt:lpstr>God’s Power in Clay Pots </vt:lpstr>
      <vt:lpstr>Main Point</vt:lpstr>
      <vt:lpstr>1. Clay pots carry the treasure of the death and life of Jesus. (vv. 10-12) </vt:lpstr>
      <vt:lpstr>2. Clay pots carry his treasure by faith. (vv.13-15)</vt:lpstr>
      <vt:lpstr>3. Clay pots carry God’s treasure with an eternal hope. (vv. 16-18)</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Dave Leffler</dc:creator>
  <cp:lastModifiedBy>Dave Leffler</cp:lastModifiedBy>
  <cp:revision>1</cp:revision>
  <dcterms:created xsi:type="dcterms:W3CDTF">2025-08-02T00:11:09Z</dcterms:created>
  <dcterms:modified xsi:type="dcterms:W3CDTF">2025-08-02T00:15:40Z</dcterms:modified>
</cp:coreProperties>
</file>