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87AAB-033A-A52A-D0AF-0514A92FE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D93B4F-5014-F823-2898-5B54FCF89A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0C01E-1EA6-90C4-CCFB-E0C0C4698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E7232-54FF-B30B-5F80-B8CEF4ADF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0A4BC-5CC3-37EE-20D2-3958EABA0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1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F11CD-E783-275E-A279-A05D4D209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D48536-E3F4-E108-1543-BB6748F45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31BE7-13E1-FA21-F322-666D957A5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DC1D6-A6FD-A55B-C1F0-101C5E130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1CDF3-B59C-1F78-2162-62F4EE0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9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5844D5-4A6D-FD1A-866E-D57F7F0A11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8EECA-7D9A-62E4-7C1B-6B7F48337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7A61E-55DC-519E-91BA-0119C8CB2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373A8-25ED-0567-B12B-56789C96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4E7F1-A59D-4341-7CBB-56F150C53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7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EA04-CF45-E242-6D45-A8D35D5C0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1AE5E-AF3F-8CF2-298C-8B4EEFEA7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D8387-1E42-FD1B-63C1-0AF3D2FCE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04634-BB9C-F3DA-0BF4-0FF7AA4B9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08F28-07FD-E346-C013-68AB51356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6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80312-9EEF-426F-48D7-4E762539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B6CA1-6B0E-91FF-F6E2-61B83ECB1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D63AC-B001-C4AF-B408-2C8FAA00B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75E5B-564E-8772-3654-38F9585F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6012D-10FC-7376-8429-AED2568C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3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9E83C-D099-BE24-4702-54E83A84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13F5D-F530-90C7-B4B3-452A84B76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5EC9B-960C-2B5E-C8A7-C10C9D219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44546-34C8-EEE2-F487-0FD88145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AED06-F9C6-E86B-44F0-DC05F8D9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6D9B1-965A-7CE4-D0DB-6EC4CF4AF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7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3D29B-711A-4E66-09F3-C80752F0A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EA1739-3C95-7F68-EBEE-A78CCA107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D6D3F-C260-7CA6-81CD-773CA6E8E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8F3F3-3A44-66EE-D9DD-F67FD1EDFF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3C2A8F-80C9-4307-0E46-257B253CC5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DA7AFF-DBF0-04A9-73F4-8D5CE379E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2169C-964A-289E-E18F-751FBFC75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08397D-60E0-8B92-74B3-179318E5E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24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9D8C1-7C37-69C5-FAD2-05DAC5DF6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C233E-97D3-8B08-F543-9B65E266B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F42DB8-AD7A-F3E1-12F3-4C3BEA67C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98A64-EDEF-A832-BDAD-E4AA0B825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13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D5895C-A9E1-DFE5-CC77-1BAAC489F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4C8F6F-6A9E-EFEE-2213-680CECDCF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C9EA9-A30F-189E-D6E3-91FF624C0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0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4EE65-30D5-7E38-F5D0-2C10ABD03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94FCA-78BB-E666-3280-19FF26DBA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FA35D-AE80-3123-138E-F90AA1ABA7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286B9E-6206-C1BB-FBD2-3919C8B7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8EFA2-0BEA-ECD9-BD2D-87B215349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7CFB6-829F-69DA-0E69-CA9B721FB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6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CC734-A45E-5239-F33C-C8D2CD859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F0471D-5D0A-F05F-8FF7-FE61F73D87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DA52EC-CDD1-D8E8-C6DA-CE6C8AF19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32F021-8B65-710C-9C52-2B8B983F7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8995A-D3C4-EE5C-78D7-2FA957B24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15864B-4BC8-A054-E609-DA9C2DFE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8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737A3-CAC2-C834-ECED-3E7F0D4C5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925E-C917-AC75-91E1-3169ED553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7D3C-88F1-8182-2D55-CF6CA12E3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8DF6A-DCC9-4E44-9A53-1F7604348D1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069A1-709C-14CF-2BDD-909DE0A9FF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3198E-0D1A-5EFC-58C0-DFD13E6AC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EBAE-B274-43E0-B29C-BD8377CD5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53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91439-D471-13E6-CB5C-B8FD3FF42A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DOCTRINE OF MARRIAGE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E39910-ABFF-2FEB-CE01-6972F53CEF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2:10-16; Matthew 19:3-12</a:t>
            </a:r>
          </a:p>
        </p:txBody>
      </p:sp>
    </p:spTree>
    <p:extLst>
      <p:ext uri="{BB962C8B-B14F-4D97-AF65-F5344CB8AC3E}">
        <p14:creationId xmlns:p14="http://schemas.microsoft.com/office/powerpoint/2010/main" val="2335407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F5F7-A65B-A375-822A-23E2E921D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Marriage is Emotional &amp; Personal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0C71F-CFBE-9F7E-4581-9838C1F5E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must embrace God’s design for marriage whatever our current situation might be as believers. </a:t>
            </a:r>
          </a:p>
          <a:p>
            <a:r>
              <a:rPr lang="en-US" dirty="0"/>
              <a:t>God has addressed nearly every conceivable marital situation that exists in the fallen world. </a:t>
            </a:r>
          </a:p>
          <a:p>
            <a:r>
              <a:rPr lang="en-US" dirty="0"/>
              <a:t>God’s Doctrine of Marriage is </a:t>
            </a:r>
            <a:r>
              <a:rPr lang="en-US" b="1" dirty="0"/>
              <a:t>glorious and good! </a:t>
            </a:r>
          </a:p>
        </p:txBody>
      </p:sp>
    </p:spTree>
    <p:extLst>
      <p:ext uri="{BB962C8B-B14F-4D97-AF65-F5344CB8AC3E}">
        <p14:creationId xmlns:p14="http://schemas.microsoft.com/office/powerpoint/2010/main" val="4177443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692ED-F161-C1B9-D7B5-0113A93A5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GUIDING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01EC0-98D8-268A-9FA3-F29869BF0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One man, one woman, for life!</a:t>
            </a:r>
            <a:r>
              <a:rPr lang="en-US" dirty="0"/>
              <a:t>																	›Malachi </a:t>
            </a:r>
            <a:r>
              <a:rPr lang="en-US" u="sng" dirty="0"/>
              <a:t>implied</a:t>
            </a:r>
            <a:r>
              <a:rPr lang="en-US" dirty="0"/>
              <a:t> it; Jesus </a:t>
            </a:r>
            <a:r>
              <a:rPr lang="en-US" u="sng" dirty="0"/>
              <a:t>affirmed</a:t>
            </a:r>
            <a:r>
              <a:rPr lang="en-US" dirty="0"/>
              <a:t> it (vv. 3-8).</a:t>
            </a:r>
          </a:p>
          <a:p>
            <a:r>
              <a:rPr lang="en-US" dirty="0"/>
              <a:t>God sometimes allows what He hates to achieve what He loves more.												›Divorce is a gracious concession to hard-heartedness. 			›It may prevent abusive misery and it regulates our fallenness. 		›It redirects us to our need of grace in Christ.</a:t>
            </a:r>
          </a:p>
        </p:txBody>
      </p:sp>
    </p:spTree>
    <p:extLst>
      <p:ext uri="{BB962C8B-B14F-4D97-AF65-F5344CB8AC3E}">
        <p14:creationId xmlns:p14="http://schemas.microsoft.com/office/powerpoint/2010/main" val="119100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8E0B5-7A76-C73E-4FC9-E56749C1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GRACIOUS PROVISION (v. 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9A46B-452A-CDE9-6A1F-C425E10F5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with Mark 10:2-12; Luke 16:18. </a:t>
            </a:r>
          </a:p>
          <a:p>
            <a:r>
              <a:rPr lang="en-US" dirty="0"/>
              <a:t>The exception – “except for sexual immorality” (</a:t>
            </a:r>
            <a:r>
              <a:rPr lang="en-US" i="1" dirty="0" err="1"/>
              <a:t>porneia</a:t>
            </a:r>
            <a:r>
              <a:rPr lang="en-US" i="1" dirty="0"/>
              <a:t>). </a:t>
            </a:r>
          </a:p>
          <a:p>
            <a:r>
              <a:rPr lang="en-US" dirty="0"/>
              <a:t>It is </a:t>
            </a:r>
            <a:r>
              <a:rPr lang="en-US" b="1" dirty="0"/>
              <a:t>an exception</a:t>
            </a:r>
            <a:r>
              <a:rPr lang="en-US" dirty="0"/>
              <a:t>, </a:t>
            </a:r>
            <a:r>
              <a:rPr lang="en-US" u="sng" dirty="0"/>
              <a:t>not</a:t>
            </a:r>
            <a:r>
              <a:rPr lang="en-US" dirty="0"/>
              <a:t> </a:t>
            </a:r>
            <a:r>
              <a:rPr lang="en-US" b="1" dirty="0"/>
              <a:t>an expectation</a:t>
            </a:r>
            <a:r>
              <a:rPr lang="en-US" dirty="0"/>
              <a:t>!</a:t>
            </a:r>
          </a:p>
          <a:p>
            <a:r>
              <a:rPr lang="en-US" dirty="0"/>
              <a:t>Another exception is given by Paul (1 Cor 7:1-16). </a:t>
            </a:r>
          </a:p>
        </p:txBody>
      </p:sp>
    </p:spTree>
    <p:extLst>
      <p:ext uri="{BB962C8B-B14F-4D97-AF65-F5344CB8AC3E}">
        <p14:creationId xmlns:p14="http://schemas.microsoft.com/office/powerpoint/2010/main" val="271768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3115C-F5D9-5E6A-B326-8A2BB2510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GODLY POTENTIAL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F2319-C33C-4547-1F5A-5700B1AF1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mentions the holy potential or the godly influence of a believing spouse in a home. 																				›Men must win wives </a:t>
            </a:r>
            <a:r>
              <a:rPr lang="en-US" b="1" u="sng" dirty="0"/>
              <a:t>with</a:t>
            </a:r>
            <a:r>
              <a:rPr lang="en-US" dirty="0"/>
              <a:t> the Word (Eph 5:25ff).				›Women must win husbands </a:t>
            </a:r>
            <a:r>
              <a:rPr lang="en-US" b="1" u="sng" dirty="0"/>
              <a:t>without</a:t>
            </a:r>
            <a:r>
              <a:rPr lang="en-US" dirty="0"/>
              <a:t> a word (1 Peter 3:1-2).		›Christian parents must saturate children </a:t>
            </a:r>
            <a:r>
              <a:rPr lang="en-US" b="1" u="sng" dirty="0"/>
              <a:t>in</a:t>
            </a:r>
            <a:r>
              <a:rPr lang="en-US" dirty="0"/>
              <a:t> the Word (Eph 6:4).</a:t>
            </a:r>
          </a:p>
          <a:p>
            <a:r>
              <a:rPr lang="en-US" dirty="0"/>
              <a:t>Jesus also addressed the godly potential of both singleness and marriage (Matt 19:10-15). </a:t>
            </a:r>
          </a:p>
        </p:txBody>
      </p:sp>
    </p:spTree>
    <p:extLst>
      <p:ext uri="{BB962C8B-B14F-4D97-AF65-F5344CB8AC3E}">
        <p14:creationId xmlns:p14="http://schemas.microsoft.com/office/powerpoint/2010/main" val="217273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568DC-9056-387B-615F-48E1A943A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GLORIOUS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B68FE-613C-EA22-6861-8E4D199E4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Ephesians 5:22-33 says marriage is about </a:t>
            </a:r>
            <a:r>
              <a:rPr lang="en-US" b="1" dirty="0"/>
              <a:t>Jesus and His Church! </a:t>
            </a:r>
          </a:p>
        </p:txBody>
      </p:sp>
    </p:spTree>
    <p:extLst>
      <p:ext uri="{BB962C8B-B14F-4D97-AF65-F5344CB8AC3E}">
        <p14:creationId xmlns:p14="http://schemas.microsoft.com/office/powerpoint/2010/main" val="461955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320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DOCTRINE OF MARRIAGE</vt:lpstr>
      <vt:lpstr>Marriage is Emotional &amp; Personal</vt:lpstr>
      <vt:lpstr>THE GUIDING PRINCIPLE</vt:lpstr>
      <vt:lpstr>THE GRACIOUS PROVISION (v. 9)</vt:lpstr>
      <vt:lpstr>THE GODLY POTENTIAL </vt:lpstr>
      <vt:lpstr>THE GLORIOUS PURPOSE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2025-08-05T13:46:27Z</dcterms:created>
  <dcterms:modified xsi:type="dcterms:W3CDTF">2025-08-05T14:01:39Z</dcterms:modified>
</cp:coreProperties>
</file>