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78" d="100"/>
          <a:sy n="78" d="100"/>
        </p:scale>
        <p:origin x="878"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AE5DA5-5BBE-ACC1-DCC8-97447D1FC38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01631DD-2940-3BC9-EBD1-7C269803991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55C206C-98E2-4E5C-D434-70F5AB47DEA0}"/>
              </a:ext>
            </a:extLst>
          </p:cNvPr>
          <p:cNvSpPr>
            <a:spLocks noGrp="1"/>
          </p:cNvSpPr>
          <p:nvPr>
            <p:ph type="dt" sz="half" idx="10"/>
          </p:nvPr>
        </p:nvSpPr>
        <p:spPr/>
        <p:txBody>
          <a:bodyPr/>
          <a:lstStyle/>
          <a:p>
            <a:fld id="{487E3E7D-322B-42D2-B563-F2094F9F94A4}" type="datetimeFigureOut">
              <a:rPr lang="en-US" smtClean="0"/>
              <a:t>8/11/2025</a:t>
            </a:fld>
            <a:endParaRPr lang="en-US"/>
          </a:p>
        </p:txBody>
      </p:sp>
      <p:sp>
        <p:nvSpPr>
          <p:cNvPr id="5" name="Footer Placeholder 4">
            <a:extLst>
              <a:ext uri="{FF2B5EF4-FFF2-40B4-BE49-F238E27FC236}">
                <a16:creationId xmlns:a16="http://schemas.microsoft.com/office/drawing/2014/main" id="{0DE09552-1991-9490-92B8-5494B9D07E1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4077758-F810-99FF-1160-A92B72ADCBDF}"/>
              </a:ext>
            </a:extLst>
          </p:cNvPr>
          <p:cNvSpPr>
            <a:spLocks noGrp="1"/>
          </p:cNvSpPr>
          <p:nvPr>
            <p:ph type="sldNum" sz="quarter" idx="12"/>
          </p:nvPr>
        </p:nvSpPr>
        <p:spPr/>
        <p:txBody>
          <a:bodyPr/>
          <a:lstStyle/>
          <a:p>
            <a:fld id="{F275C40B-3D12-4F81-B3F5-B3116BDCEAAB}" type="slidenum">
              <a:rPr lang="en-US" smtClean="0"/>
              <a:t>‹#›</a:t>
            </a:fld>
            <a:endParaRPr lang="en-US"/>
          </a:p>
        </p:txBody>
      </p:sp>
    </p:spTree>
    <p:extLst>
      <p:ext uri="{BB962C8B-B14F-4D97-AF65-F5344CB8AC3E}">
        <p14:creationId xmlns:p14="http://schemas.microsoft.com/office/powerpoint/2010/main" val="8315219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8E9C1B-3F1B-463E-FCBE-48B6AFB26BD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AA44A93-5C60-4BD4-3B1D-BE4FFBC7C4D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BC174B4-7F5B-C4E6-ED0D-55E44980CF1D}"/>
              </a:ext>
            </a:extLst>
          </p:cNvPr>
          <p:cNvSpPr>
            <a:spLocks noGrp="1"/>
          </p:cNvSpPr>
          <p:nvPr>
            <p:ph type="dt" sz="half" idx="10"/>
          </p:nvPr>
        </p:nvSpPr>
        <p:spPr/>
        <p:txBody>
          <a:bodyPr/>
          <a:lstStyle/>
          <a:p>
            <a:fld id="{487E3E7D-322B-42D2-B563-F2094F9F94A4}" type="datetimeFigureOut">
              <a:rPr lang="en-US" smtClean="0"/>
              <a:t>8/11/2025</a:t>
            </a:fld>
            <a:endParaRPr lang="en-US"/>
          </a:p>
        </p:txBody>
      </p:sp>
      <p:sp>
        <p:nvSpPr>
          <p:cNvPr id="5" name="Footer Placeholder 4">
            <a:extLst>
              <a:ext uri="{FF2B5EF4-FFF2-40B4-BE49-F238E27FC236}">
                <a16:creationId xmlns:a16="http://schemas.microsoft.com/office/drawing/2014/main" id="{E48EDFEC-4EE9-7413-8A3A-22D147B6411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5859E20-70E7-A467-0ED0-B8E921F7180C}"/>
              </a:ext>
            </a:extLst>
          </p:cNvPr>
          <p:cNvSpPr>
            <a:spLocks noGrp="1"/>
          </p:cNvSpPr>
          <p:nvPr>
            <p:ph type="sldNum" sz="quarter" idx="12"/>
          </p:nvPr>
        </p:nvSpPr>
        <p:spPr/>
        <p:txBody>
          <a:bodyPr/>
          <a:lstStyle/>
          <a:p>
            <a:fld id="{F275C40B-3D12-4F81-B3F5-B3116BDCEAAB}" type="slidenum">
              <a:rPr lang="en-US" smtClean="0"/>
              <a:t>‹#›</a:t>
            </a:fld>
            <a:endParaRPr lang="en-US"/>
          </a:p>
        </p:txBody>
      </p:sp>
    </p:spTree>
    <p:extLst>
      <p:ext uri="{BB962C8B-B14F-4D97-AF65-F5344CB8AC3E}">
        <p14:creationId xmlns:p14="http://schemas.microsoft.com/office/powerpoint/2010/main" val="41637495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D6A05ED-1E07-AA8A-0539-418186AE3CF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43FB273-AD35-9E2D-3F64-03D2594DA68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E35DECD-6063-DF41-8E38-74907F7CF7F9}"/>
              </a:ext>
            </a:extLst>
          </p:cNvPr>
          <p:cNvSpPr>
            <a:spLocks noGrp="1"/>
          </p:cNvSpPr>
          <p:nvPr>
            <p:ph type="dt" sz="half" idx="10"/>
          </p:nvPr>
        </p:nvSpPr>
        <p:spPr/>
        <p:txBody>
          <a:bodyPr/>
          <a:lstStyle/>
          <a:p>
            <a:fld id="{487E3E7D-322B-42D2-B563-F2094F9F94A4}" type="datetimeFigureOut">
              <a:rPr lang="en-US" smtClean="0"/>
              <a:t>8/11/2025</a:t>
            </a:fld>
            <a:endParaRPr lang="en-US"/>
          </a:p>
        </p:txBody>
      </p:sp>
      <p:sp>
        <p:nvSpPr>
          <p:cNvPr id="5" name="Footer Placeholder 4">
            <a:extLst>
              <a:ext uri="{FF2B5EF4-FFF2-40B4-BE49-F238E27FC236}">
                <a16:creationId xmlns:a16="http://schemas.microsoft.com/office/drawing/2014/main" id="{69F3EE0F-FC0B-76D0-A6B1-2F5154160F1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B4D8807-0E77-842A-11F5-3C85DB465CAD}"/>
              </a:ext>
            </a:extLst>
          </p:cNvPr>
          <p:cNvSpPr>
            <a:spLocks noGrp="1"/>
          </p:cNvSpPr>
          <p:nvPr>
            <p:ph type="sldNum" sz="quarter" idx="12"/>
          </p:nvPr>
        </p:nvSpPr>
        <p:spPr/>
        <p:txBody>
          <a:bodyPr/>
          <a:lstStyle/>
          <a:p>
            <a:fld id="{F275C40B-3D12-4F81-B3F5-B3116BDCEAAB}" type="slidenum">
              <a:rPr lang="en-US" smtClean="0"/>
              <a:t>‹#›</a:t>
            </a:fld>
            <a:endParaRPr lang="en-US"/>
          </a:p>
        </p:txBody>
      </p:sp>
    </p:spTree>
    <p:extLst>
      <p:ext uri="{BB962C8B-B14F-4D97-AF65-F5344CB8AC3E}">
        <p14:creationId xmlns:p14="http://schemas.microsoft.com/office/powerpoint/2010/main" val="10485415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3C2899-F927-2DDA-25AC-F2795A59D6C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9349065-DD7F-3C40-F44D-3C222E13CC6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B00E29E-7EA5-4753-DA7F-194AFE2B44D7}"/>
              </a:ext>
            </a:extLst>
          </p:cNvPr>
          <p:cNvSpPr>
            <a:spLocks noGrp="1"/>
          </p:cNvSpPr>
          <p:nvPr>
            <p:ph type="dt" sz="half" idx="10"/>
          </p:nvPr>
        </p:nvSpPr>
        <p:spPr/>
        <p:txBody>
          <a:bodyPr/>
          <a:lstStyle/>
          <a:p>
            <a:fld id="{487E3E7D-322B-42D2-B563-F2094F9F94A4}" type="datetimeFigureOut">
              <a:rPr lang="en-US" smtClean="0"/>
              <a:t>8/11/2025</a:t>
            </a:fld>
            <a:endParaRPr lang="en-US"/>
          </a:p>
        </p:txBody>
      </p:sp>
      <p:sp>
        <p:nvSpPr>
          <p:cNvPr id="5" name="Footer Placeholder 4">
            <a:extLst>
              <a:ext uri="{FF2B5EF4-FFF2-40B4-BE49-F238E27FC236}">
                <a16:creationId xmlns:a16="http://schemas.microsoft.com/office/drawing/2014/main" id="{04823750-5DFD-45EB-6E24-7C337743F64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A568E13-B190-E331-49F9-253C138978A3}"/>
              </a:ext>
            </a:extLst>
          </p:cNvPr>
          <p:cNvSpPr>
            <a:spLocks noGrp="1"/>
          </p:cNvSpPr>
          <p:nvPr>
            <p:ph type="sldNum" sz="quarter" idx="12"/>
          </p:nvPr>
        </p:nvSpPr>
        <p:spPr/>
        <p:txBody>
          <a:bodyPr/>
          <a:lstStyle/>
          <a:p>
            <a:fld id="{F275C40B-3D12-4F81-B3F5-B3116BDCEAAB}" type="slidenum">
              <a:rPr lang="en-US" smtClean="0"/>
              <a:t>‹#›</a:t>
            </a:fld>
            <a:endParaRPr lang="en-US"/>
          </a:p>
        </p:txBody>
      </p:sp>
    </p:spTree>
    <p:extLst>
      <p:ext uri="{BB962C8B-B14F-4D97-AF65-F5344CB8AC3E}">
        <p14:creationId xmlns:p14="http://schemas.microsoft.com/office/powerpoint/2010/main" val="28819720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71796D-203C-82B3-8FD7-62E7B95A437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24ADA60-2D5A-C7D1-EF04-24043F7D5B1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691AFEA-56CA-6CD0-360D-5C047746AD6B}"/>
              </a:ext>
            </a:extLst>
          </p:cNvPr>
          <p:cNvSpPr>
            <a:spLocks noGrp="1"/>
          </p:cNvSpPr>
          <p:nvPr>
            <p:ph type="dt" sz="half" idx="10"/>
          </p:nvPr>
        </p:nvSpPr>
        <p:spPr/>
        <p:txBody>
          <a:bodyPr/>
          <a:lstStyle/>
          <a:p>
            <a:fld id="{487E3E7D-322B-42D2-B563-F2094F9F94A4}" type="datetimeFigureOut">
              <a:rPr lang="en-US" smtClean="0"/>
              <a:t>8/11/2025</a:t>
            </a:fld>
            <a:endParaRPr lang="en-US"/>
          </a:p>
        </p:txBody>
      </p:sp>
      <p:sp>
        <p:nvSpPr>
          <p:cNvPr id="5" name="Footer Placeholder 4">
            <a:extLst>
              <a:ext uri="{FF2B5EF4-FFF2-40B4-BE49-F238E27FC236}">
                <a16:creationId xmlns:a16="http://schemas.microsoft.com/office/drawing/2014/main" id="{3C71ED06-7D96-C287-66B1-5AC52B842EB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A7F1468-4DA7-7C3A-6FDA-ECB098A5F792}"/>
              </a:ext>
            </a:extLst>
          </p:cNvPr>
          <p:cNvSpPr>
            <a:spLocks noGrp="1"/>
          </p:cNvSpPr>
          <p:nvPr>
            <p:ph type="sldNum" sz="quarter" idx="12"/>
          </p:nvPr>
        </p:nvSpPr>
        <p:spPr/>
        <p:txBody>
          <a:bodyPr/>
          <a:lstStyle/>
          <a:p>
            <a:fld id="{F275C40B-3D12-4F81-B3F5-B3116BDCEAAB}" type="slidenum">
              <a:rPr lang="en-US" smtClean="0"/>
              <a:t>‹#›</a:t>
            </a:fld>
            <a:endParaRPr lang="en-US"/>
          </a:p>
        </p:txBody>
      </p:sp>
    </p:spTree>
    <p:extLst>
      <p:ext uri="{BB962C8B-B14F-4D97-AF65-F5344CB8AC3E}">
        <p14:creationId xmlns:p14="http://schemas.microsoft.com/office/powerpoint/2010/main" val="11463250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C3D46D-B5D9-15E0-2850-8EB6927E696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AC3D208-3E3D-E0CB-D13F-B2B622C7C5D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9C20D2A-6E60-35B1-4EE6-7F323CA64DB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4F13820C-7474-599F-A380-8B77530EE90C}"/>
              </a:ext>
            </a:extLst>
          </p:cNvPr>
          <p:cNvSpPr>
            <a:spLocks noGrp="1"/>
          </p:cNvSpPr>
          <p:nvPr>
            <p:ph type="dt" sz="half" idx="10"/>
          </p:nvPr>
        </p:nvSpPr>
        <p:spPr/>
        <p:txBody>
          <a:bodyPr/>
          <a:lstStyle/>
          <a:p>
            <a:fld id="{487E3E7D-322B-42D2-B563-F2094F9F94A4}" type="datetimeFigureOut">
              <a:rPr lang="en-US" smtClean="0"/>
              <a:t>8/11/2025</a:t>
            </a:fld>
            <a:endParaRPr lang="en-US"/>
          </a:p>
        </p:txBody>
      </p:sp>
      <p:sp>
        <p:nvSpPr>
          <p:cNvPr id="6" name="Footer Placeholder 5">
            <a:extLst>
              <a:ext uri="{FF2B5EF4-FFF2-40B4-BE49-F238E27FC236}">
                <a16:creationId xmlns:a16="http://schemas.microsoft.com/office/drawing/2014/main" id="{EDCC042F-8C83-842F-1CE9-3F7885002A4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614EF52-2C68-5119-7A5E-4058D815E8BB}"/>
              </a:ext>
            </a:extLst>
          </p:cNvPr>
          <p:cNvSpPr>
            <a:spLocks noGrp="1"/>
          </p:cNvSpPr>
          <p:nvPr>
            <p:ph type="sldNum" sz="quarter" idx="12"/>
          </p:nvPr>
        </p:nvSpPr>
        <p:spPr/>
        <p:txBody>
          <a:bodyPr/>
          <a:lstStyle/>
          <a:p>
            <a:fld id="{F275C40B-3D12-4F81-B3F5-B3116BDCEAAB}" type="slidenum">
              <a:rPr lang="en-US" smtClean="0"/>
              <a:t>‹#›</a:t>
            </a:fld>
            <a:endParaRPr lang="en-US"/>
          </a:p>
        </p:txBody>
      </p:sp>
    </p:spTree>
    <p:extLst>
      <p:ext uri="{BB962C8B-B14F-4D97-AF65-F5344CB8AC3E}">
        <p14:creationId xmlns:p14="http://schemas.microsoft.com/office/powerpoint/2010/main" val="40430221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060085-F2FF-48EE-5BCE-DC019A13F9A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E3E84732-DCBB-9810-3878-4D0C8E71F66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63DF945-9379-4A70-B93F-83C10FD79AC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BED94FA-6E1A-11F0-B7FE-9054F01D0C0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F3647E3-2DB1-EC90-0D56-A3A8D236AA2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8979B8E-49BC-52C9-AE38-C3E1F203FD98}"/>
              </a:ext>
            </a:extLst>
          </p:cNvPr>
          <p:cNvSpPr>
            <a:spLocks noGrp="1"/>
          </p:cNvSpPr>
          <p:nvPr>
            <p:ph type="dt" sz="half" idx="10"/>
          </p:nvPr>
        </p:nvSpPr>
        <p:spPr/>
        <p:txBody>
          <a:bodyPr/>
          <a:lstStyle/>
          <a:p>
            <a:fld id="{487E3E7D-322B-42D2-B563-F2094F9F94A4}" type="datetimeFigureOut">
              <a:rPr lang="en-US" smtClean="0"/>
              <a:t>8/11/2025</a:t>
            </a:fld>
            <a:endParaRPr lang="en-US"/>
          </a:p>
        </p:txBody>
      </p:sp>
      <p:sp>
        <p:nvSpPr>
          <p:cNvPr id="8" name="Footer Placeholder 7">
            <a:extLst>
              <a:ext uri="{FF2B5EF4-FFF2-40B4-BE49-F238E27FC236}">
                <a16:creationId xmlns:a16="http://schemas.microsoft.com/office/drawing/2014/main" id="{A62869C2-38B7-8F1E-7E25-F2BB7402EAD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474A6EC-8AE0-D598-1730-83D117A1034C}"/>
              </a:ext>
            </a:extLst>
          </p:cNvPr>
          <p:cNvSpPr>
            <a:spLocks noGrp="1"/>
          </p:cNvSpPr>
          <p:nvPr>
            <p:ph type="sldNum" sz="quarter" idx="12"/>
          </p:nvPr>
        </p:nvSpPr>
        <p:spPr/>
        <p:txBody>
          <a:bodyPr/>
          <a:lstStyle/>
          <a:p>
            <a:fld id="{F275C40B-3D12-4F81-B3F5-B3116BDCEAAB}" type="slidenum">
              <a:rPr lang="en-US" smtClean="0"/>
              <a:t>‹#›</a:t>
            </a:fld>
            <a:endParaRPr lang="en-US"/>
          </a:p>
        </p:txBody>
      </p:sp>
    </p:spTree>
    <p:extLst>
      <p:ext uri="{BB962C8B-B14F-4D97-AF65-F5344CB8AC3E}">
        <p14:creationId xmlns:p14="http://schemas.microsoft.com/office/powerpoint/2010/main" val="14212959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A396CD-701A-B47B-F7B4-B93925EF480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6AF6591-4508-B3F5-7DE2-6DCA3C36212E}"/>
              </a:ext>
            </a:extLst>
          </p:cNvPr>
          <p:cNvSpPr>
            <a:spLocks noGrp="1"/>
          </p:cNvSpPr>
          <p:nvPr>
            <p:ph type="dt" sz="half" idx="10"/>
          </p:nvPr>
        </p:nvSpPr>
        <p:spPr/>
        <p:txBody>
          <a:bodyPr/>
          <a:lstStyle/>
          <a:p>
            <a:fld id="{487E3E7D-322B-42D2-B563-F2094F9F94A4}" type="datetimeFigureOut">
              <a:rPr lang="en-US" smtClean="0"/>
              <a:t>8/11/2025</a:t>
            </a:fld>
            <a:endParaRPr lang="en-US"/>
          </a:p>
        </p:txBody>
      </p:sp>
      <p:sp>
        <p:nvSpPr>
          <p:cNvPr id="4" name="Footer Placeholder 3">
            <a:extLst>
              <a:ext uri="{FF2B5EF4-FFF2-40B4-BE49-F238E27FC236}">
                <a16:creationId xmlns:a16="http://schemas.microsoft.com/office/drawing/2014/main" id="{1424A2B8-32B2-7B12-5366-374174B4012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F567575-63FA-8E73-8278-64D6CFC4B5EB}"/>
              </a:ext>
            </a:extLst>
          </p:cNvPr>
          <p:cNvSpPr>
            <a:spLocks noGrp="1"/>
          </p:cNvSpPr>
          <p:nvPr>
            <p:ph type="sldNum" sz="quarter" idx="12"/>
          </p:nvPr>
        </p:nvSpPr>
        <p:spPr/>
        <p:txBody>
          <a:bodyPr/>
          <a:lstStyle/>
          <a:p>
            <a:fld id="{F275C40B-3D12-4F81-B3F5-B3116BDCEAAB}" type="slidenum">
              <a:rPr lang="en-US" smtClean="0"/>
              <a:t>‹#›</a:t>
            </a:fld>
            <a:endParaRPr lang="en-US"/>
          </a:p>
        </p:txBody>
      </p:sp>
    </p:spTree>
    <p:extLst>
      <p:ext uri="{BB962C8B-B14F-4D97-AF65-F5344CB8AC3E}">
        <p14:creationId xmlns:p14="http://schemas.microsoft.com/office/powerpoint/2010/main" val="4830290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8E4904D-3A01-EEF1-87C8-A1BDA83CEBA1}"/>
              </a:ext>
            </a:extLst>
          </p:cNvPr>
          <p:cNvSpPr>
            <a:spLocks noGrp="1"/>
          </p:cNvSpPr>
          <p:nvPr>
            <p:ph type="dt" sz="half" idx="10"/>
          </p:nvPr>
        </p:nvSpPr>
        <p:spPr/>
        <p:txBody>
          <a:bodyPr/>
          <a:lstStyle/>
          <a:p>
            <a:fld id="{487E3E7D-322B-42D2-B563-F2094F9F94A4}" type="datetimeFigureOut">
              <a:rPr lang="en-US" smtClean="0"/>
              <a:t>8/11/2025</a:t>
            </a:fld>
            <a:endParaRPr lang="en-US"/>
          </a:p>
        </p:txBody>
      </p:sp>
      <p:sp>
        <p:nvSpPr>
          <p:cNvPr id="3" name="Footer Placeholder 2">
            <a:extLst>
              <a:ext uri="{FF2B5EF4-FFF2-40B4-BE49-F238E27FC236}">
                <a16:creationId xmlns:a16="http://schemas.microsoft.com/office/drawing/2014/main" id="{694E9AA0-1CBB-DC6F-3632-74A730C9379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69E9B37-0946-02AA-3FD7-51BF6E9E0C52}"/>
              </a:ext>
            </a:extLst>
          </p:cNvPr>
          <p:cNvSpPr>
            <a:spLocks noGrp="1"/>
          </p:cNvSpPr>
          <p:nvPr>
            <p:ph type="sldNum" sz="quarter" idx="12"/>
          </p:nvPr>
        </p:nvSpPr>
        <p:spPr/>
        <p:txBody>
          <a:bodyPr/>
          <a:lstStyle/>
          <a:p>
            <a:fld id="{F275C40B-3D12-4F81-B3F5-B3116BDCEAAB}" type="slidenum">
              <a:rPr lang="en-US" smtClean="0"/>
              <a:t>‹#›</a:t>
            </a:fld>
            <a:endParaRPr lang="en-US"/>
          </a:p>
        </p:txBody>
      </p:sp>
    </p:spTree>
    <p:extLst>
      <p:ext uri="{BB962C8B-B14F-4D97-AF65-F5344CB8AC3E}">
        <p14:creationId xmlns:p14="http://schemas.microsoft.com/office/powerpoint/2010/main" val="13205997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229EB9-3164-CFF1-1B04-8BE1E1687D2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FAB3C01-816F-3384-4078-B048A954EDE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5BC8BB0-725E-2125-71AA-B4362AF7677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0A4B7E1-B6D9-D604-474B-51BA877A3023}"/>
              </a:ext>
            </a:extLst>
          </p:cNvPr>
          <p:cNvSpPr>
            <a:spLocks noGrp="1"/>
          </p:cNvSpPr>
          <p:nvPr>
            <p:ph type="dt" sz="half" idx="10"/>
          </p:nvPr>
        </p:nvSpPr>
        <p:spPr/>
        <p:txBody>
          <a:bodyPr/>
          <a:lstStyle/>
          <a:p>
            <a:fld id="{487E3E7D-322B-42D2-B563-F2094F9F94A4}" type="datetimeFigureOut">
              <a:rPr lang="en-US" smtClean="0"/>
              <a:t>8/11/2025</a:t>
            </a:fld>
            <a:endParaRPr lang="en-US"/>
          </a:p>
        </p:txBody>
      </p:sp>
      <p:sp>
        <p:nvSpPr>
          <p:cNvPr id="6" name="Footer Placeholder 5">
            <a:extLst>
              <a:ext uri="{FF2B5EF4-FFF2-40B4-BE49-F238E27FC236}">
                <a16:creationId xmlns:a16="http://schemas.microsoft.com/office/drawing/2014/main" id="{EBFA01B4-719A-B31B-73CB-10DB9420FBD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7EAD979-6C3B-518C-8316-841731F8429A}"/>
              </a:ext>
            </a:extLst>
          </p:cNvPr>
          <p:cNvSpPr>
            <a:spLocks noGrp="1"/>
          </p:cNvSpPr>
          <p:nvPr>
            <p:ph type="sldNum" sz="quarter" idx="12"/>
          </p:nvPr>
        </p:nvSpPr>
        <p:spPr/>
        <p:txBody>
          <a:bodyPr/>
          <a:lstStyle/>
          <a:p>
            <a:fld id="{F275C40B-3D12-4F81-B3F5-B3116BDCEAAB}" type="slidenum">
              <a:rPr lang="en-US" smtClean="0"/>
              <a:t>‹#›</a:t>
            </a:fld>
            <a:endParaRPr lang="en-US"/>
          </a:p>
        </p:txBody>
      </p:sp>
    </p:spTree>
    <p:extLst>
      <p:ext uri="{BB962C8B-B14F-4D97-AF65-F5344CB8AC3E}">
        <p14:creationId xmlns:p14="http://schemas.microsoft.com/office/powerpoint/2010/main" val="10422462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4E7AEB-33EF-D1BD-DE14-02380D304BF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EF62279-E245-6ECC-8576-583083DA98E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ECE01FD-8200-A3B7-3DC0-4FC377358F3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E3A5992-67BD-9892-2E67-904B7F375B49}"/>
              </a:ext>
            </a:extLst>
          </p:cNvPr>
          <p:cNvSpPr>
            <a:spLocks noGrp="1"/>
          </p:cNvSpPr>
          <p:nvPr>
            <p:ph type="dt" sz="half" idx="10"/>
          </p:nvPr>
        </p:nvSpPr>
        <p:spPr/>
        <p:txBody>
          <a:bodyPr/>
          <a:lstStyle/>
          <a:p>
            <a:fld id="{487E3E7D-322B-42D2-B563-F2094F9F94A4}" type="datetimeFigureOut">
              <a:rPr lang="en-US" smtClean="0"/>
              <a:t>8/11/2025</a:t>
            </a:fld>
            <a:endParaRPr lang="en-US"/>
          </a:p>
        </p:txBody>
      </p:sp>
      <p:sp>
        <p:nvSpPr>
          <p:cNvPr id="6" name="Footer Placeholder 5">
            <a:extLst>
              <a:ext uri="{FF2B5EF4-FFF2-40B4-BE49-F238E27FC236}">
                <a16:creationId xmlns:a16="http://schemas.microsoft.com/office/drawing/2014/main" id="{BA14ECD6-3312-7360-9F9F-232C2626993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BCEB81C-6BC2-6197-08DB-A68FA1A984E1}"/>
              </a:ext>
            </a:extLst>
          </p:cNvPr>
          <p:cNvSpPr>
            <a:spLocks noGrp="1"/>
          </p:cNvSpPr>
          <p:nvPr>
            <p:ph type="sldNum" sz="quarter" idx="12"/>
          </p:nvPr>
        </p:nvSpPr>
        <p:spPr/>
        <p:txBody>
          <a:bodyPr/>
          <a:lstStyle/>
          <a:p>
            <a:fld id="{F275C40B-3D12-4F81-B3F5-B3116BDCEAAB}" type="slidenum">
              <a:rPr lang="en-US" smtClean="0"/>
              <a:t>‹#›</a:t>
            </a:fld>
            <a:endParaRPr lang="en-US"/>
          </a:p>
        </p:txBody>
      </p:sp>
    </p:spTree>
    <p:extLst>
      <p:ext uri="{BB962C8B-B14F-4D97-AF65-F5344CB8AC3E}">
        <p14:creationId xmlns:p14="http://schemas.microsoft.com/office/powerpoint/2010/main" val="40706471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E9E089D-7AF6-4125-E123-DDB2E4DBA52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2D227B66-0948-1609-C48B-53DFDD81F29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39126CC-2920-D8A7-A7BC-FDD484CD0F2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87E3E7D-322B-42D2-B563-F2094F9F94A4}" type="datetimeFigureOut">
              <a:rPr lang="en-US" smtClean="0"/>
              <a:t>8/11/2025</a:t>
            </a:fld>
            <a:endParaRPr lang="en-US"/>
          </a:p>
        </p:txBody>
      </p:sp>
      <p:sp>
        <p:nvSpPr>
          <p:cNvPr id="5" name="Footer Placeholder 4">
            <a:extLst>
              <a:ext uri="{FF2B5EF4-FFF2-40B4-BE49-F238E27FC236}">
                <a16:creationId xmlns:a16="http://schemas.microsoft.com/office/drawing/2014/main" id="{29E73F18-C420-2A3A-752F-D4432E42655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063E5F5-256D-E313-7128-68BC3073456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275C40B-3D12-4F81-B3F5-B3116BDCEAAB}" type="slidenum">
              <a:rPr lang="en-US" smtClean="0"/>
              <a:t>‹#›</a:t>
            </a:fld>
            <a:endParaRPr lang="en-US"/>
          </a:p>
        </p:txBody>
      </p:sp>
    </p:spTree>
    <p:extLst>
      <p:ext uri="{BB962C8B-B14F-4D97-AF65-F5344CB8AC3E}">
        <p14:creationId xmlns:p14="http://schemas.microsoft.com/office/powerpoint/2010/main" val="7901963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44A8E1-98E7-69E2-9B00-D7C10D41B69F}"/>
              </a:ext>
            </a:extLst>
          </p:cNvPr>
          <p:cNvSpPr>
            <a:spLocks noGrp="1"/>
          </p:cNvSpPr>
          <p:nvPr>
            <p:ph type="ctrTitle"/>
          </p:nvPr>
        </p:nvSpPr>
        <p:spPr/>
        <p:txBody>
          <a:bodyPr/>
          <a:lstStyle/>
          <a:p>
            <a:r>
              <a:rPr lang="en-US" dirty="0"/>
              <a:t>WEARISOME WORDS</a:t>
            </a:r>
          </a:p>
        </p:txBody>
      </p:sp>
      <p:sp>
        <p:nvSpPr>
          <p:cNvPr id="3" name="Subtitle 2">
            <a:extLst>
              <a:ext uri="{FF2B5EF4-FFF2-40B4-BE49-F238E27FC236}">
                <a16:creationId xmlns:a16="http://schemas.microsoft.com/office/drawing/2014/main" id="{E2ADB70B-CD55-DCF2-D3C0-417A1124329B}"/>
              </a:ext>
            </a:extLst>
          </p:cNvPr>
          <p:cNvSpPr>
            <a:spLocks noGrp="1"/>
          </p:cNvSpPr>
          <p:nvPr>
            <p:ph type="subTitle" idx="1"/>
          </p:nvPr>
        </p:nvSpPr>
        <p:spPr/>
        <p:txBody>
          <a:bodyPr/>
          <a:lstStyle/>
          <a:p>
            <a:r>
              <a:rPr lang="en-US" b="1" dirty="0"/>
              <a:t>Malachi 2:17</a:t>
            </a:r>
          </a:p>
        </p:txBody>
      </p:sp>
    </p:spTree>
    <p:extLst>
      <p:ext uri="{BB962C8B-B14F-4D97-AF65-F5344CB8AC3E}">
        <p14:creationId xmlns:p14="http://schemas.microsoft.com/office/powerpoint/2010/main" val="23138727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589D9F-590F-B47A-F6EA-4C6D843655C6}"/>
              </a:ext>
            </a:extLst>
          </p:cNvPr>
          <p:cNvSpPr>
            <a:spLocks noGrp="1"/>
          </p:cNvSpPr>
          <p:nvPr>
            <p:ph type="title"/>
          </p:nvPr>
        </p:nvSpPr>
        <p:spPr/>
        <p:txBody>
          <a:bodyPr/>
          <a:lstStyle/>
          <a:p>
            <a:r>
              <a:rPr lang="en-US" dirty="0"/>
              <a:t>The Patience of God</a:t>
            </a:r>
          </a:p>
        </p:txBody>
      </p:sp>
      <p:sp>
        <p:nvSpPr>
          <p:cNvPr id="3" name="Content Placeholder 2">
            <a:extLst>
              <a:ext uri="{FF2B5EF4-FFF2-40B4-BE49-F238E27FC236}">
                <a16:creationId xmlns:a16="http://schemas.microsoft.com/office/drawing/2014/main" id="{67F90BC3-F951-CA06-6530-9378F6A66DB6}"/>
              </a:ext>
            </a:extLst>
          </p:cNvPr>
          <p:cNvSpPr>
            <a:spLocks noGrp="1"/>
          </p:cNvSpPr>
          <p:nvPr>
            <p:ph idx="1"/>
          </p:nvPr>
        </p:nvSpPr>
        <p:spPr/>
        <p:txBody>
          <a:bodyPr/>
          <a:lstStyle/>
          <a:p>
            <a:r>
              <a:rPr lang="en-US" dirty="0"/>
              <a:t>Though God’s patience with sinners is unrivaled, it can and does come to an </a:t>
            </a:r>
            <a:r>
              <a:rPr lang="en-US" u="sng" dirty="0"/>
              <a:t>end</a:t>
            </a:r>
            <a:r>
              <a:rPr lang="en-US" dirty="0"/>
              <a:t>. </a:t>
            </a:r>
          </a:p>
          <a:p>
            <a:r>
              <a:rPr lang="en-US" dirty="0"/>
              <a:t>This is what the word “</a:t>
            </a:r>
            <a:r>
              <a:rPr lang="en-US" b="1" dirty="0"/>
              <a:t>wearied</a:t>
            </a:r>
            <a:r>
              <a:rPr lang="en-US" dirty="0"/>
              <a:t>” points to in our text – Israel’s unrepentant sin has run up against God’s unrelenting holiness.</a:t>
            </a:r>
          </a:p>
        </p:txBody>
      </p:sp>
    </p:spTree>
    <p:extLst>
      <p:ext uri="{BB962C8B-B14F-4D97-AF65-F5344CB8AC3E}">
        <p14:creationId xmlns:p14="http://schemas.microsoft.com/office/powerpoint/2010/main" val="13693852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0681CD-53C9-6A60-0009-D28C29696B58}"/>
              </a:ext>
            </a:extLst>
          </p:cNvPr>
          <p:cNvSpPr>
            <a:spLocks noGrp="1"/>
          </p:cNvSpPr>
          <p:nvPr>
            <p:ph type="title"/>
          </p:nvPr>
        </p:nvSpPr>
        <p:spPr/>
        <p:txBody>
          <a:bodyPr/>
          <a:lstStyle/>
          <a:p>
            <a:r>
              <a:rPr lang="en-US" dirty="0"/>
              <a:t>THE ARGUMENT / POINT</a:t>
            </a:r>
          </a:p>
        </p:txBody>
      </p:sp>
      <p:sp>
        <p:nvSpPr>
          <p:cNvPr id="3" name="Content Placeholder 2">
            <a:extLst>
              <a:ext uri="{FF2B5EF4-FFF2-40B4-BE49-F238E27FC236}">
                <a16:creationId xmlns:a16="http://schemas.microsoft.com/office/drawing/2014/main" id="{05DB1F83-B1EB-1A87-28B0-51DFE4BA44DE}"/>
              </a:ext>
            </a:extLst>
          </p:cNvPr>
          <p:cNvSpPr>
            <a:spLocks noGrp="1"/>
          </p:cNvSpPr>
          <p:nvPr>
            <p:ph idx="1"/>
          </p:nvPr>
        </p:nvSpPr>
        <p:spPr/>
        <p:txBody>
          <a:bodyPr/>
          <a:lstStyle/>
          <a:p>
            <a:r>
              <a:rPr lang="en-US" b="1" dirty="0"/>
              <a:t>The delusion of unrepentant sin distorts our ears, eyes, mouths and hearts. </a:t>
            </a:r>
          </a:p>
        </p:txBody>
      </p:sp>
    </p:spTree>
    <p:extLst>
      <p:ext uri="{BB962C8B-B14F-4D97-AF65-F5344CB8AC3E}">
        <p14:creationId xmlns:p14="http://schemas.microsoft.com/office/powerpoint/2010/main" val="5295239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3E6AC5-4470-50F7-93A6-02D776836E4E}"/>
              </a:ext>
            </a:extLst>
          </p:cNvPr>
          <p:cNvSpPr>
            <a:spLocks noGrp="1"/>
          </p:cNvSpPr>
          <p:nvPr>
            <p:ph type="title"/>
          </p:nvPr>
        </p:nvSpPr>
        <p:spPr/>
        <p:txBody>
          <a:bodyPr/>
          <a:lstStyle/>
          <a:p>
            <a:r>
              <a:rPr lang="en-US" dirty="0"/>
              <a:t>WEARISOME WORDS DECLARED &amp; DENIED</a:t>
            </a:r>
          </a:p>
        </p:txBody>
      </p:sp>
      <p:sp>
        <p:nvSpPr>
          <p:cNvPr id="3" name="Content Placeholder 2">
            <a:extLst>
              <a:ext uri="{FF2B5EF4-FFF2-40B4-BE49-F238E27FC236}">
                <a16:creationId xmlns:a16="http://schemas.microsoft.com/office/drawing/2014/main" id="{C5A65881-BF5C-6432-5883-C0AC9E3EAD86}"/>
              </a:ext>
            </a:extLst>
          </p:cNvPr>
          <p:cNvSpPr>
            <a:spLocks noGrp="1"/>
          </p:cNvSpPr>
          <p:nvPr>
            <p:ph idx="1"/>
          </p:nvPr>
        </p:nvSpPr>
        <p:spPr/>
        <p:txBody>
          <a:bodyPr/>
          <a:lstStyle/>
          <a:p>
            <a:r>
              <a:rPr lang="en-US" b="1" dirty="0"/>
              <a:t>Divine Declaration </a:t>
            </a:r>
            <a:r>
              <a:rPr lang="en-US" dirty="0"/>
              <a:t>– “You have wearied Me with your words.”</a:t>
            </a:r>
          </a:p>
          <a:p>
            <a:r>
              <a:rPr lang="en-US" b="1" dirty="0"/>
              <a:t>Dumb Denial </a:t>
            </a:r>
            <a:r>
              <a:rPr lang="en-US" dirty="0"/>
              <a:t>– “How?” </a:t>
            </a:r>
          </a:p>
          <a:p>
            <a:r>
              <a:rPr lang="en-US" dirty="0"/>
              <a:t>Satan’s age-old strategy – “</a:t>
            </a:r>
            <a:r>
              <a:rPr lang="en-US" i="1" dirty="0"/>
              <a:t>Did God really say?</a:t>
            </a:r>
            <a:r>
              <a:rPr lang="en-US" dirty="0"/>
              <a:t>” </a:t>
            </a:r>
          </a:p>
          <a:p>
            <a:r>
              <a:rPr lang="en-US" dirty="0"/>
              <a:t>If Satan gets you to doubt or deny God’s Word, you will eventually be destroyed by doctrines of demons. </a:t>
            </a:r>
          </a:p>
        </p:txBody>
      </p:sp>
    </p:spTree>
    <p:extLst>
      <p:ext uri="{BB962C8B-B14F-4D97-AF65-F5344CB8AC3E}">
        <p14:creationId xmlns:p14="http://schemas.microsoft.com/office/powerpoint/2010/main" val="38292008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FCD176-9550-E630-10A1-FD3123F6789A}"/>
              </a:ext>
            </a:extLst>
          </p:cNvPr>
          <p:cNvSpPr>
            <a:spLocks noGrp="1"/>
          </p:cNvSpPr>
          <p:nvPr>
            <p:ph type="title"/>
          </p:nvPr>
        </p:nvSpPr>
        <p:spPr/>
        <p:txBody>
          <a:bodyPr/>
          <a:lstStyle/>
          <a:p>
            <a:r>
              <a:rPr lang="en-US" dirty="0"/>
              <a:t>WEARISOME WORDS DEMONSTRATED</a:t>
            </a:r>
          </a:p>
        </p:txBody>
      </p:sp>
      <p:sp>
        <p:nvSpPr>
          <p:cNvPr id="3" name="Content Placeholder 2">
            <a:extLst>
              <a:ext uri="{FF2B5EF4-FFF2-40B4-BE49-F238E27FC236}">
                <a16:creationId xmlns:a16="http://schemas.microsoft.com/office/drawing/2014/main" id="{9E038D09-0301-E8DC-1C42-BD18223C9967}"/>
              </a:ext>
            </a:extLst>
          </p:cNvPr>
          <p:cNvSpPr>
            <a:spLocks noGrp="1"/>
          </p:cNvSpPr>
          <p:nvPr>
            <p:ph idx="1"/>
          </p:nvPr>
        </p:nvSpPr>
        <p:spPr/>
        <p:txBody>
          <a:bodyPr/>
          <a:lstStyle/>
          <a:p>
            <a:r>
              <a:rPr lang="en-US" dirty="0"/>
              <a:t>God is exposing the thoughts of their rebellious, deceived hearts (Jer 17:9-10; Rom 1:18).</a:t>
            </a:r>
          </a:p>
          <a:p>
            <a:r>
              <a:rPr lang="en-US" dirty="0"/>
              <a:t>Evidence to support God’s case:																		Exhibit A – Deceptive Denial / Doubt. This reveals arrogance.		Exhibit B – Deceptive Discernment. “Everyone who does evil is good in the sight of the Lord, and He delights in them.” 				Exhibit C – Deceptive Desire								  </a:t>
            </a:r>
          </a:p>
        </p:txBody>
      </p:sp>
    </p:spTree>
    <p:extLst>
      <p:ext uri="{BB962C8B-B14F-4D97-AF65-F5344CB8AC3E}">
        <p14:creationId xmlns:p14="http://schemas.microsoft.com/office/powerpoint/2010/main" val="4068089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C4D3556-7816-F899-A73F-6D3035240052}"/>
              </a:ext>
            </a:extLst>
          </p:cNvPr>
          <p:cNvSpPr txBox="1"/>
          <p:nvPr/>
        </p:nvSpPr>
        <p:spPr>
          <a:xfrm>
            <a:off x="1130710" y="1081548"/>
            <a:ext cx="9792929" cy="2677656"/>
          </a:xfrm>
          <a:prstGeom prst="rect">
            <a:avLst/>
          </a:prstGeom>
          <a:noFill/>
        </p:spPr>
        <p:txBody>
          <a:bodyPr wrap="square" rtlCol="0">
            <a:spAutoFit/>
          </a:bodyPr>
          <a:lstStyle/>
          <a:p>
            <a:r>
              <a:rPr lang="en-US" sz="2400" dirty="0"/>
              <a:t>“In this section the prophet’s words are directed against the spirit of discontent and murmuring which prevailed among the people, who lost faith in all the promises of God, because the expected manifestation of the glory of the Lord for the good of His people did not take place at once, and in their despair called even the holiness and justice of God in question, and began to deny the coming of the Lord to judge the world.” </a:t>
            </a:r>
          </a:p>
          <a:p>
            <a:r>
              <a:rPr lang="en-US" sz="2400" dirty="0"/>
              <a:t>						-Keil &amp; Delitzsch </a:t>
            </a:r>
          </a:p>
        </p:txBody>
      </p:sp>
    </p:spTree>
    <p:extLst>
      <p:ext uri="{BB962C8B-B14F-4D97-AF65-F5344CB8AC3E}">
        <p14:creationId xmlns:p14="http://schemas.microsoft.com/office/powerpoint/2010/main" val="27268902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7D0B75-50E9-84C0-9F6E-32608A4C9E8D}"/>
              </a:ext>
            </a:extLst>
          </p:cNvPr>
          <p:cNvSpPr>
            <a:spLocks noGrp="1"/>
          </p:cNvSpPr>
          <p:nvPr>
            <p:ph type="title"/>
          </p:nvPr>
        </p:nvSpPr>
        <p:spPr/>
        <p:txBody>
          <a:bodyPr/>
          <a:lstStyle/>
          <a:p>
            <a:r>
              <a:rPr lang="en-US" dirty="0"/>
              <a:t>DECEPTIVE DESIRE</a:t>
            </a:r>
          </a:p>
        </p:txBody>
      </p:sp>
      <p:sp>
        <p:nvSpPr>
          <p:cNvPr id="3" name="Content Placeholder 2">
            <a:extLst>
              <a:ext uri="{FF2B5EF4-FFF2-40B4-BE49-F238E27FC236}">
                <a16:creationId xmlns:a16="http://schemas.microsoft.com/office/drawing/2014/main" id="{31F324C3-E25A-204C-593E-3FAAF1D836EF}"/>
              </a:ext>
            </a:extLst>
          </p:cNvPr>
          <p:cNvSpPr>
            <a:spLocks noGrp="1"/>
          </p:cNvSpPr>
          <p:nvPr>
            <p:ph idx="1"/>
          </p:nvPr>
        </p:nvSpPr>
        <p:spPr/>
        <p:txBody>
          <a:bodyPr/>
          <a:lstStyle/>
          <a:p>
            <a:r>
              <a:rPr lang="en-US" dirty="0"/>
              <a:t>They dare to ask, “Where is the God of </a:t>
            </a:r>
            <a:r>
              <a:rPr lang="en-US" b="1" dirty="0"/>
              <a:t>justice</a:t>
            </a:r>
            <a:r>
              <a:rPr lang="en-US" dirty="0"/>
              <a:t>?” </a:t>
            </a:r>
          </a:p>
          <a:p>
            <a:r>
              <a:rPr lang="en-US" dirty="0"/>
              <a:t>Humble, repentant sinners ask, “Where is the God of </a:t>
            </a:r>
            <a:r>
              <a:rPr lang="en-US" b="1" dirty="0"/>
              <a:t>mercy</a:t>
            </a:r>
            <a:r>
              <a:rPr lang="en-US" dirty="0"/>
              <a:t>?” </a:t>
            </a:r>
          </a:p>
        </p:txBody>
      </p:sp>
    </p:spTree>
    <p:extLst>
      <p:ext uri="{BB962C8B-B14F-4D97-AF65-F5344CB8AC3E}">
        <p14:creationId xmlns:p14="http://schemas.microsoft.com/office/powerpoint/2010/main" val="274310088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TotalTime>
  <Words>349</Words>
  <Application>Microsoft Office PowerPoint</Application>
  <PresentationFormat>Widescreen</PresentationFormat>
  <Paragraphs>20</Paragraphs>
  <Slides>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Calibri Light</vt:lpstr>
      <vt:lpstr>Office Theme</vt:lpstr>
      <vt:lpstr>WEARISOME WORDS</vt:lpstr>
      <vt:lpstr>The Patience of God</vt:lpstr>
      <vt:lpstr>THE ARGUMENT / POINT</vt:lpstr>
      <vt:lpstr>WEARISOME WORDS DECLARED &amp; DENIED</vt:lpstr>
      <vt:lpstr>WEARISOME WORDS DEMONSTRATED</vt:lpstr>
      <vt:lpstr>PowerPoint Presentation</vt:lpstr>
      <vt:lpstr>DECEPTIVE DESIRE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Keith McWhorter</dc:creator>
  <cp:lastModifiedBy>Keith McWhorter</cp:lastModifiedBy>
  <cp:revision>2</cp:revision>
  <dcterms:created xsi:type="dcterms:W3CDTF">2025-08-11T16:50:17Z</dcterms:created>
  <dcterms:modified xsi:type="dcterms:W3CDTF">2025-08-11T17:09:33Z</dcterms:modified>
</cp:coreProperties>
</file>