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1256A-5CB0-5875-0A69-F32C54607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1C0086-8AAA-3FF6-B62B-6F536069A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AC429-C379-E2B4-FD1F-53F1AA1E0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2367E-33C2-F77D-BB7F-E13E80D1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2B4B-63E0-DB67-B097-B560AF276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57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127F-46BF-DA44-19F5-AA32E7424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00EA7A-F222-D36F-F081-D86C882D8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5F096-D5C6-B06F-BC06-E31E21023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27020-3B0E-8874-1D4E-735727985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75EC4-731F-5DC7-E295-AC9972A0F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3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2234BF-7776-9C6D-C0B2-C47F9DE34B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A7BEDA-1E3D-C393-E10B-128BEB6F8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FCF24-9302-F021-645B-7160A23AF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CCC51-D5E0-5A77-85D9-A0C78EFD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6BF1E-13EA-F920-0E6B-2D951ACA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8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DE50-F2EB-4AD6-9863-4F0367DF5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9BF17-E036-504E-1DCE-177FBC1D6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53D10-783F-5C6C-ACCF-398C08DC1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F0AB9-BB3D-6F28-6FF7-05102C33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D20E2-D630-308D-AB30-D31D0D20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9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2313-3D08-5426-9E04-EB249C37A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BBEC0-B578-B443-FAB5-3C9A8A1E4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1949-E572-CA4D-BF75-5BE4E0E78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FCFD0-DD85-7A6E-67B6-A60A052EE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DAF04-AD06-52AB-C786-3155F7BF0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7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4BDE7-5B22-DAFC-291E-1C98945D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C9CB9-EC2A-FFCB-D13A-3F2E4FDFB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53A521-9E35-8152-1A87-62A150104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CD57F-E35A-DD22-5914-9EC6C9CC9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F879E-E94F-62CE-7C77-39176D0D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EEF626-7936-7EC1-8201-42926B75D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34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AB7D6-38D0-E2E7-5303-ED5D02097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441CE-6441-EA5E-B18C-8528A60FA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69AE7-8694-6A46-D786-8E1ECBBAF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D177B4-4886-F080-22CD-D685954E23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48708-34FF-D1D5-8C8A-5B67EC31AB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E8BE0D-327D-0521-9E91-8BEA4BAD4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3D7A86-F3F9-53F5-295F-45D404970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27445-CBFA-32BE-DC9F-B282DF68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2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CB2BE-49E7-5CCD-7BE2-065A96EE2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C630F4-CD28-6471-BB02-EFAB1F6D2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00D79-8CCF-4637-686D-B9436CDE2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FE2A5-9114-B7E5-CF99-F8D292D59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0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F8B1F9-6969-045D-6FF6-6724C36FF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3D5578-DC5C-FF61-7B15-748968203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630E2-EDCF-91D6-A2E7-66B07FF53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0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BA3D7-E868-45C2-5717-6D10E4F85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203AB-6634-543E-CD59-B5B2AEDA9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1AE94-B3EF-FD43-A8CC-3EFAF718B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A245C-3A61-8E38-E4C9-B3354478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1E2EE-EEB8-A0C3-750F-3AA22796A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332B2-48EB-B4CF-8C7D-39A4F6848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1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A77EF-D3A6-EC0E-D60D-6272F0DA0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077EAB-0589-6A5E-A699-B645E07019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79C5C-F8EB-89FF-C5CC-FA54872D6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4E53D-F7E0-B38F-E108-4FEF4286B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D076B-9567-52DB-289D-4B0982EC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CE15B7-ADE7-FA43-59C6-B2BDF257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5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F105D3-9614-AC89-5F9A-6F25BAE42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DDE1C-8787-0A6C-6E96-557BDBC78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3B112-7460-CB3C-3916-AC84E01C9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4758D-4A27-4EBB-9305-A26E6E260D57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27082-FC5D-FBFF-7DB1-A6BEC7567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0C495-9FF5-752E-A2CD-8D1E365B01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F3C89-7119-40F8-BBFD-3DF3823A5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63DA0-8C2E-BAA7-AF45-774A54B9F7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SWIFT WITNESS: A SWEET SAVIOR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8F92F9-811F-8F05-146D-B4D41BDD5B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3:5-7</a:t>
            </a:r>
          </a:p>
        </p:txBody>
      </p:sp>
    </p:spTree>
    <p:extLst>
      <p:ext uri="{BB962C8B-B14F-4D97-AF65-F5344CB8AC3E}">
        <p14:creationId xmlns:p14="http://schemas.microsoft.com/office/powerpoint/2010/main" val="155739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4A24-055F-C943-C4D2-0EFA2B8C6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the God of justice?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8E742-DD43-7440-3842-FF440F2F8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vv. 1-4, God said the Messenger of the Covenant, who is the Messiah and the Lord, is coming! </a:t>
            </a:r>
          </a:p>
          <a:p>
            <a:r>
              <a:rPr lang="en-US" dirty="0"/>
              <a:t>In v. 5, God says He is coming to judge Israel. </a:t>
            </a:r>
          </a:p>
          <a:p>
            <a:r>
              <a:rPr lang="en-US" b="1" dirty="0"/>
              <a:t>You can count on God! [The Point]</a:t>
            </a:r>
          </a:p>
        </p:txBody>
      </p:sp>
    </p:spTree>
    <p:extLst>
      <p:ext uri="{BB962C8B-B14F-4D97-AF65-F5344CB8AC3E}">
        <p14:creationId xmlns:p14="http://schemas.microsoft.com/office/powerpoint/2010/main" val="402220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086BE-3066-4E8A-307C-503E44219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CAN COUNT ON GOD . . . TO JUDGE!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EE94B-EE7C-6155-6FEB-777D6A6D8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God’s judgment is </a:t>
            </a:r>
            <a:r>
              <a:rPr lang="en-US" b="1" dirty="0"/>
              <a:t>swift and severe </a:t>
            </a:r>
            <a:r>
              <a:rPr lang="en-US" dirty="0"/>
              <a:t>(v. 5). </a:t>
            </a:r>
          </a:p>
          <a:p>
            <a:r>
              <a:rPr lang="en-US" dirty="0"/>
              <a:t>God is the Judge, Jury and Executioner. 																	›All sins, all sinners, every kind of sin.</a:t>
            </a:r>
          </a:p>
          <a:p>
            <a:r>
              <a:rPr lang="en-US" dirty="0"/>
              <a:t>Sins from every sphere of life are judged:																	›</a:t>
            </a:r>
            <a:r>
              <a:rPr lang="en-US" b="1" dirty="0"/>
              <a:t>Religious</a:t>
            </a:r>
            <a:r>
              <a:rPr lang="en-US" dirty="0"/>
              <a:t> – sorcery (Ex 22:18; Lev 20:6, 27; </a:t>
            </a:r>
            <a:r>
              <a:rPr lang="en-US" dirty="0" err="1"/>
              <a:t>Deut</a:t>
            </a:r>
            <a:r>
              <a:rPr lang="en-US" dirty="0"/>
              <a:t> 18:10)			›</a:t>
            </a:r>
            <a:r>
              <a:rPr lang="en-US" b="1" dirty="0"/>
              <a:t>Familial</a:t>
            </a:r>
            <a:r>
              <a:rPr lang="en-US" dirty="0"/>
              <a:t> – adultery (Lev 20:10; </a:t>
            </a:r>
            <a:r>
              <a:rPr lang="en-US" dirty="0" err="1"/>
              <a:t>Deut</a:t>
            </a:r>
            <a:r>
              <a:rPr lang="en-US" dirty="0"/>
              <a:t> 5:20; 22:22)				›</a:t>
            </a:r>
            <a:r>
              <a:rPr lang="en-US" b="1" dirty="0"/>
              <a:t>Communal</a:t>
            </a:r>
            <a:r>
              <a:rPr lang="en-US" dirty="0"/>
              <a:t> – neglect of widows / orphans (Ex 22:21-24)			›</a:t>
            </a:r>
            <a:r>
              <a:rPr lang="en-US" b="1" dirty="0"/>
              <a:t>Economic</a:t>
            </a:r>
            <a:r>
              <a:rPr lang="en-US" dirty="0"/>
              <a:t> – wage / sojourner oppression (</a:t>
            </a:r>
            <a:r>
              <a:rPr lang="en-US" dirty="0" err="1"/>
              <a:t>Deut</a:t>
            </a:r>
            <a:r>
              <a:rPr lang="en-US" dirty="0"/>
              <a:t> 10:12-22)</a:t>
            </a:r>
          </a:p>
          <a:p>
            <a:r>
              <a:rPr lang="en-US" dirty="0"/>
              <a:t>These sins plagued the NT Church too (Acts 8:9; 13:6; Gal 5:20; </a:t>
            </a:r>
            <a:r>
              <a:rPr lang="en-US" dirty="0" err="1"/>
              <a:t>Jms</a:t>
            </a:r>
            <a:r>
              <a:rPr lang="en-US" dirty="0"/>
              <a:t> 1:27).						</a:t>
            </a:r>
          </a:p>
        </p:txBody>
      </p:sp>
    </p:spTree>
    <p:extLst>
      <p:ext uri="{BB962C8B-B14F-4D97-AF65-F5344CB8AC3E}">
        <p14:creationId xmlns:p14="http://schemas.microsoft.com/office/powerpoint/2010/main" val="28228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EADB8-8503-FF30-CDD9-D6BCF9728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CAN COUNT ON GOD . . . TO SAVE!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A7D3-E63D-1AF3-859B-86A1CF2C3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Hallelujah, vv. 6-7 tell us it is God’s </a:t>
            </a:r>
            <a:r>
              <a:rPr lang="en-US" u="sng" dirty="0"/>
              <a:t>Unchanging Character </a:t>
            </a:r>
            <a:r>
              <a:rPr lang="en-US" dirty="0"/>
              <a:t>to save His people from their sins. </a:t>
            </a:r>
          </a:p>
          <a:p>
            <a:r>
              <a:rPr lang="en-US" dirty="0"/>
              <a:t>The language here - “sons of Jacob” – is </a:t>
            </a:r>
            <a:r>
              <a:rPr lang="en-US" b="1" dirty="0"/>
              <a:t>covenantal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47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D322-BCA5-6022-4111-3B2A4054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COVENANTAL KINDNESS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8CF9-C6EE-8C77-1E4B-4B68E4934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God’s </a:t>
            </a:r>
            <a:r>
              <a:rPr lang="en-US" b="1" dirty="0"/>
              <a:t>Gracious Command </a:t>
            </a:r>
            <a:r>
              <a:rPr lang="en-US" dirty="0"/>
              <a:t>– “Return to Me.” 																›Isa 55:6-7; </a:t>
            </a:r>
            <a:r>
              <a:rPr lang="en-US" dirty="0" err="1"/>
              <a:t>Psa</a:t>
            </a:r>
            <a:r>
              <a:rPr lang="en-US" dirty="0"/>
              <a:t> 130:3-4; Mark 1:15</a:t>
            </a:r>
          </a:p>
          <a:p>
            <a:r>
              <a:rPr lang="en-US" dirty="0"/>
              <a:t>God’s </a:t>
            </a:r>
            <a:r>
              <a:rPr lang="en-US" b="1" dirty="0"/>
              <a:t>Great Promise </a:t>
            </a:r>
            <a:r>
              <a:rPr lang="en-US" dirty="0"/>
              <a:t>– “And I will return to you.” 																›Zech 1:3; </a:t>
            </a:r>
            <a:r>
              <a:rPr lang="en-US" dirty="0" err="1"/>
              <a:t>Psa</a:t>
            </a:r>
            <a:r>
              <a:rPr lang="en-US" dirty="0"/>
              <a:t> 123:1-3; John 7:37; </a:t>
            </a:r>
            <a:r>
              <a:rPr lang="en-US" dirty="0" err="1"/>
              <a:t>Jms</a:t>
            </a:r>
            <a:r>
              <a:rPr lang="en-US" dirty="0"/>
              <a:t> 4:8</a:t>
            </a:r>
          </a:p>
        </p:txBody>
      </p:sp>
    </p:spTree>
    <p:extLst>
      <p:ext uri="{BB962C8B-B14F-4D97-AF65-F5344CB8AC3E}">
        <p14:creationId xmlns:p14="http://schemas.microsoft.com/office/powerpoint/2010/main" val="48707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4A409-103B-E2CA-5733-92C169374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Justice &amp; Mercy Meet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C9C59-537F-0956-295C-945B2CDF7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God’s Unchanging Character demands both judgment and salvation.</a:t>
            </a:r>
          </a:p>
          <a:p>
            <a:r>
              <a:rPr lang="en-US" dirty="0"/>
              <a:t>The God who “shall by no means clear the guilty” (Nah 1:3) is the same God who made Christ “who knew no sin to be sin for us so that we might become the righteousness of God in Him” (2 Cor 5:21). </a:t>
            </a:r>
          </a:p>
          <a:p>
            <a:r>
              <a:rPr lang="en-US" dirty="0"/>
              <a:t>God’s </a:t>
            </a:r>
            <a:r>
              <a:rPr lang="en-US" b="1" dirty="0"/>
              <a:t>judgment and mercy meet on the cross in Christ. </a:t>
            </a:r>
          </a:p>
        </p:txBody>
      </p:sp>
    </p:spTree>
    <p:extLst>
      <p:ext uri="{BB962C8B-B14F-4D97-AF65-F5344CB8AC3E}">
        <p14:creationId xmlns:p14="http://schemas.microsoft.com/office/powerpoint/2010/main" val="4182990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433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 SWIFT WITNESS: A SWEET SAVIOR</vt:lpstr>
      <vt:lpstr>Where is the God of justice?</vt:lpstr>
      <vt:lpstr>YOU CAN COUNT ON GOD . . . TO JUDGE!</vt:lpstr>
      <vt:lpstr>YOU CAN COUNT ON GOD . . . TO SAVE!  </vt:lpstr>
      <vt:lpstr>GOD’S COVENANTAL KINDNESS</vt:lpstr>
      <vt:lpstr>Where Justice &amp; Mercy Meet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2025-08-26T13:04:00Z</dcterms:created>
  <dcterms:modified xsi:type="dcterms:W3CDTF">2025-08-26T13:20:46Z</dcterms:modified>
</cp:coreProperties>
</file>