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A532F-8E10-9ABD-CB7B-37EEE7E88C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2940AB-9360-4DF6-4B2D-3BCA2BC900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EE7610-BBE6-E30A-5B19-FE2F7AD1B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E8C3A-371E-499A-A41B-D94189C4EBFB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5B1812-F828-FA22-5D46-F8C97F37D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CE6B19-EF9E-E3A2-EBE5-49B187528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3A3A2-13D5-454F-8F9C-5AC139FF1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213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43988C-5E7C-FB55-9B86-BFC039BAC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8DF2C6-011A-1866-0946-C91CDB1CA6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785BDC-5912-A39F-B9F2-CC913A1C2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E8C3A-371E-499A-A41B-D94189C4EBFB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402F7D-EC83-85D0-8AC6-8A4C2878A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9EBCDC-8DCF-51D3-6189-7B0D4E304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3A3A2-13D5-454F-8F9C-5AC139FF1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439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3D02BF3-FCA9-681D-7D1A-80303692AE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84C137-9BF9-D836-9A10-846B8BBBE3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3170EB-B234-DECC-1FF4-0A91538A2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E8C3A-371E-499A-A41B-D94189C4EBFB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CDD9BE-1889-ACB2-4702-B8381F646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B587A-482D-9564-3E56-4E41E48CD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3A3A2-13D5-454F-8F9C-5AC139FF1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143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D2541-5BEA-361C-3D08-4745F28E0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488523-B9F3-C748-B637-46B020A37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FBF2E0-657A-D917-2EF5-0230F8586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E8C3A-371E-499A-A41B-D94189C4EBFB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0E3FD3-17B4-F296-DE89-C8611B45E9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BC01A9-C0D6-BCBC-2C05-495641AA3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3A3A2-13D5-454F-8F9C-5AC139FF1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250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A1D22-3120-4ABF-125F-871A13290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4218BF-E799-E262-642E-D13643ECC2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E2817A-5F71-C8AB-0B39-D20C67090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E8C3A-371E-499A-A41B-D94189C4EBFB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2BB90C-1639-FB78-DD38-168638810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B41836-0595-7AAF-7B5C-646D57E6D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3A3A2-13D5-454F-8F9C-5AC139FF1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063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771D9-FEC0-DC3D-1403-38ED357B8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F834EA-B801-52A9-B291-09E55FDBB8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3B2A04-0061-75EF-3118-02AE5A10D9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6D10A4-1D55-6BB3-431F-58DAFC6BF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E8C3A-371E-499A-A41B-D94189C4EBFB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98619E-7665-CD2F-C4E9-FE37487ED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8D3A0C-BF1E-7B11-F3D9-1BCF56C9C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3A3A2-13D5-454F-8F9C-5AC139FF1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139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EFCE9-8E5C-3EFF-7F94-9ACD55663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9A7EF5-A823-FF7F-99FD-155F92E497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28F49-0755-61DD-3D5E-E82AE85E37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C12A78-6A0F-2E2A-6352-6CB690EE37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071F40-B914-FF5A-899F-1918D1B92E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71C600-6F9A-2996-1C00-66DA6247F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E8C3A-371E-499A-A41B-D94189C4EBFB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4738C71-4C7E-3483-B11E-B90DD4304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D0801A-092E-42FB-78EB-C4A086E46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3A3A2-13D5-454F-8F9C-5AC139FF1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99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D75FE-1A41-367F-0F24-D44C80F2D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53BDEC-808D-2D28-5CF4-2E9BC5341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E8C3A-371E-499A-A41B-D94189C4EBFB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87C9FF-4506-DA4E-02D4-44CC1D9D6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C28C75-065E-13CC-CC26-35A58E710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3A3A2-13D5-454F-8F9C-5AC139FF1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062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1C86C23-8E32-5077-3C5C-708E8F66F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E8C3A-371E-499A-A41B-D94189C4EBFB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35C4E06-B64F-50AB-D0E4-8AB7E8D79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23EC0F-CE9D-2692-937B-14A5B3E47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3A3A2-13D5-454F-8F9C-5AC139FF1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017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A4CC3F-FC0C-0D62-CB3E-1A44768A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47C380-0C59-5FEE-A2AC-EA08A4A9C5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655497-252F-93B0-EE3E-BBDB553DBD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47BC0F-1CA6-9505-BBB3-50DF4D2FF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E8C3A-371E-499A-A41B-D94189C4EBFB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4D0D59-0DEF-9023-D6B2-C5B808463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066190-D61A-BE4B-2738-275F205B5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3A3A2-13D5-454F-8F9C-5AC139FF1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065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671410-19AE-393E-DD60-062EB1BC4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396F74-A347-0F24-63AE-1A569B2969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C22479-CCA1-7B00-A908-6B61BE46FA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C0A2E5-7DD7-6C73-425D-D1255DE8A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E8C3A-371E-499A-A41B-D94189C4EBFB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46F336-38FE-91A8-0E40-3EDBD96F1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E88748-6A68-F6CB-7C4C-C368D0777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3A3A2-13D5-454F-8F9C-5AC139FF1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853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4F7E8B-110E-56CE-429D-E07F05C5F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A40308-71E6-0303-791D-CFFFE66942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9FE118-7E7D-FBFD-2E90-731DF3AB11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E8C3A-371E-499A-A41B-D94189C4EBFB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77D3E0-F6C1-76CF-9862-FEE339C56C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9F3289-42E7-7B5D-8183-369873C710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3A3A2-13D5-454F-8F9C-5AC139FF1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282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2551B-2E33-9AAC-3BB1-6CE994D6AC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SUFFERING SOJOURNERS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DA56F3-54D0-98DA-08ED-1D398B6737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Malachi 3:5; </a:t>
            </a:r>
            <a:r>
              <a:rPr lang="en-US" b="1" dirty="0" err="1"/>
              <a:t>Deut</a:t>
            </a:r>
            <a:r>
              <a:rPr lang="en-US" b="1" dirty="0"/>
              <a:t> 10:12-22; 24:14-22</a:t>
            </a:r>
          </a:p>
        </p:txBody>
      </p:sp>
    </p:spTree>
    <p:extLst>
      <p:ext uri="{BB962C8B-B14F-4D97-AF65-F5344CB8AC3E}">
        <p14:creationId xmlns:p14="http://schemas.microsoft.com/office/powerpoint/2010/main" val="1211804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42EE8-7259-55CF-67D4-2E5DBBD17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 Migrants &amp; Migrations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E406D5-9C18-73E8-0E9E-78134C1316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Bible is a story of migrants and migrations.					›Adam &amp; Eve									›Tower of Babyl									›Abraham, Jacob, Joseph								›Wilderness Wandering after Exodus						›Naomi &amp; Ruth, then King David						›Assyrian Exile, Babylonian Exile</a:t>
            </a:r>
          </a:p>
          <a:p>
            <a:r>
              <a:rPr lang="en-US" dirty="0"/>
              <a:t>Peter calls his audience “elect exiles” (1 Peter 1:1).</a:t>
            </a:r>
          </a:p>
          <a:p>
            <a:r>
              <a:rPr lang="en-US" dirty="0"/>
              <a:t>Paul says, “Our citizenship is in heaven” (Phil 3:20).  					</a:t>
            </a:r>
          </a:p>
        </p:txBody>
      </p:sp>
    </p:spTree>
    <p:extLst>
      <p:ext uri="{BB962C8B-B14F-4D97-AF65-F5344CB8AC3E}">
        <p14:creationId xmlns:p14="http://schemas.microsoft.com/office/powerpoint/2010/main" val="3083190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2CBD1-DE7F-FECB-AFE7-FA92FCAA5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 Who You Were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4E6D75-FDF3-7CA1-F051-20191F2982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God’s command to Israel was rooted in their own history: “You shall not wrong a sojourner or oppress him, </a:t>
            </a:r>
            <a:r>
              <a:rPr lang="en-US" b="1" i="1" u="sng" dirty="0"/>
              <a:t>for</a:t>
            </a:r>
            <a:r>
              <a:rPr lang="en-US" dirty="0"/>
              <a:t> you were sojourners.”</a:t>
            </a:r>
          </a:p>
          <a:p>
            <a:r>
              <a:rPr lang="en-US" dirty="0"/>
              <a:t>The Golden Rule echoes these commands. </a:t>
            </a:r>
          </a:p>
          <a:p>
            <a:r>
              <a:rPr lang="en-US" dirty="0"/>
              <a:t>Christ commanded us, “Love your enemies” (Luke 6:27). </a:t>
            </a:r>
          </a:p>
          <a:p>
            <a:r>
              <a:rPr lang="en-US" dirty="0"/>
              <a:t>The vast majority of immigrants are not our enemies, so we are surely not authorized to mistreat them! </a:t>
            </a:r>
          </a:p>
        </p:txBody>
      </p:sp>
    </p:spTree>
    <p:extLst>
      <p:ext uri="{BB962C8B-B14F-4D97-AF65-F5344CB8AC3E}">
        <p14:creationId xmlns:p14="http://schemas.microsoft.com/office/powerpoint/2010/main" val="3129561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6BA070-DC49-789E-40E6-2664F5AA5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Sojourner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DCD4C-1942-EF3A-0BD7-7864C1E48A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person or persons who left their homeland or native people to live in another land or among other people.</a:t>
            </a:r>
          </a:p>
          <a:p>
            <a:r>
              <a:rPr lang="en-US" dirty="0"/>
              <a:t>Migrations in biblical days were driven by </a:t>
            </a:r>
            <a:r>
              <a:rPr lang="en-US" b="1" dirty="0"/>
              <a:t>war, persecution, and famine</a:t>
            </a:r>
            <a:r>
              <a:rPr lang="en-US" dirty="0"/>
              <a:t>; and these factors still drive migrations today. </a:t>
            </a:r>
          </a:p>
          <a:p>
            <a:r>
              <a:rPr lang="en-US" dirty="0"/>
              <a:t>Today, a desire for better economic opportunity or political freedom may also motivate people to immigrate. </a:t>
            </a:r>
          </a:p>
          <a:p>
            <a:r>
              <a:rPr lang="en-US" dirty="0"/>
              <a:t>Although US Immigration Policy is very complex, we must admit our tendencies to “knee-jerk” in both directions. </a:t>
            </a:r>
          </a:p>
        </p:txBody>
      </p:sp>
    </p:spTree>
    <p:extLst>
      <p:ext uri="{BB962C8B-B14F-4D97-AF65-F5344CB8AC3E}">
        <p14:creationId xmlns:p14="http://schemas.microsoft.com/office/powerpoint/2010/main" val="16786077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874BD-4FC3-7563-A7FA-6D5CB52DD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Biblical 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77B76-741F-7F03-64AB-6B0256687C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Lifeway Research found that only </a:t>
            </a:r>
            <a:r>
              <a:rPr lang="en-US" dirty="0">
                <a:highlight>
                  <a:srgbClr val="FFFF00"/>
                </a:highlight>
              </a:rPr>
              <a:t>23%</a:t>
            </a:r>
            <a:r>
              <a:rPr lang="en-US" dirty="0"/>
              <a:t> of evangelicals say their view of the arrival of immigrants is informed by the Bible! </a:t>
            </a:r>
          </a:p>
          <a:p>
            <a:r>
              <a:rPr lang="en-US" dirty="0"/>
              <a:t>The Church desperately needs to reclaim a biblical worldview. </a:t>
            </a:r>
          </a:p>
          <a:p>
            <a:r>
              <a:rPr lang="en-US" dirty="0"/>
              <a:t>Humans are created in God’s image, with inherent dignity and tremendous potential to contribute to society. </a:t>
            </a:r>
          </a:p>
          <a:p>
            <a:r>
              <a:rPr lang="en-US" dirty="0"/>
              <a:t>Just like Old Israel, our own government takes advantage of sojourners, especially undocumented immigrants. </a:t>
            </a:r>
          </a:p>
          <a:p>
            <a:r>
              <a:rPr lang="en-US" dirty="0"/>
              <a:t>Widows, orphans and sojourners are </a:t>
            </a:r>
            <a:r>
              <a:rPr lang="en-US" b="1" dirty="0"/>
              <a:t>vulnerable</a:t>
            </a:r>
            <a:r>
              <a:rPr lang="en-US" dirty="0"/>
              <a:t> and </a:t>
            </a:r>
            <a:r>
              <a:rPr lang="en-US" b="1" dirty="0"/>
              <a:t>easy to mistreat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92969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15F20-002E-6CA4-1062-ACE61937A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Biblical 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7CFC50-D1A3-844B-DD2E-B01C9BF00B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God calls His people to reflect His glory. </a:t>
            </a:r>
          </a:p>
          <a:p>
            <a:r>
              <a:rPr lang="en-US" dirty="0"/>
              <a:t>Only God’s saving grace in Christ can </a:t>
            </a:r>
            <a:r>
              <a:rPr lang="en-US" b="1" i="1" dirty="0"/>
              <a:t>transform us from cruel to compassionate people. </a:t>
            </a:r>
          </a:p>
          <a:p>
            <a:r>
              <a:rPr lang="en-US" dirty="0"/>
              <a:t>God is “Father to the fatherless and Protector of widows” (Ps 68:5).</a:t>
            </a:r>
          </a:p>
          <a:p>
            <a:r>
              <a:rPr lang="en-US" dirty="0"/>
              <a:t>The Church, of all people, should be </a:t>
            </a:r>
            <a:r>
              <a:rPr lang="en-US" u="sng" dirty="0"/>
              <a:t>eager to serve</a:t>
            </a:r>
            <a:r>
              <a:rPr lang="en-US" dirty="0"/>
              <a:t> our immigrant neighbors and to share Christ with them! </a:t>
            </a:r>
          </a:p>
          <a:p>
            <a:r>
              <a:rPr lang="en-US" dirty="0"/>
              <a:t>The consequences of being an unmerciful people are often severe (Zech 7:8-14; James 2:13).  </a:t>
            </a:r>
          </a:p>
        </p:txBody>
      </p:sp>
    </p:spTree>
    <p:extLst>
      <p:ext uri="{BB962C8B-B14F-4D97-AF65-F5344CB8AC3E}">
        <p14:creationId xmlns:p14="http://schemas.microsoft.com/office/powerpoint/2010/main" val="42657455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2FB5957-84EB-7ABB-55D4-6850FD47537C}"/>
              </a:ext>
            </a:extLst>
          </p:cNvPr>
          <p:cNvSpPr txBox="1"/>
          <p:nvPr/>
        </p:nvSpPr>
        <p:spPr>
          <a:xfrm>
            <a:off x="1445342" y="1288026"/>
            <a:ext cx="937997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“Something is missionally malignant whenever we are willing to make great sacrifices to travel to the world to reach a people group but are not willing to walk across the street.”</a:t>
            </a:r>
          </a:p>
          <a:p>
            <a:r>
              <a:rPr lang="en-US" sz="2800" dirty="0"/>
              <a:t>					-Missions Professor J.D. Payne</a:t>
            </a:r>
          </a:p>
        </p:txBody>
      </p:sp>
    </p:spTree>
    <p:extLst>
      <p:ext uri="{BB962C8B-B14F-4D97-AF65-F5344CB8AC3E}">
        <p14:creationId xmlns:p14="http://schemas.microsoft.com/office/powerpoint/2010/main" val="617030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F4034-6F55-F04D-2D39-0C23282AF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Implications of the Biblical View of Migrants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E6D3EF-6FAC-11E1-DA44-60E3503B2D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God is sovereign over human migrations (Acts 17:26). 				›Immigration presents opportunities for evangelism.			›Immigration sometimes even strengthens the Church. </a:t>
            </a:r>
          </a:p>
          <a:p>
            <a:r>
              <a:rPr lang="en-US" dirty="0"/>
              <a:t>Scriptural Principles are still helpful in formulating Immigration Policy.	›Christ-like Compassion and Law &amp; Order are </a:t>
            </a:r>
            <a:r>
              <a:rPr lang="en-US" b="1" u="sng" dirty="0"/>
              <a:t>not</a:t>
            </a:r>
            <a:r>
              <a:rPr lang="en-US" dirty="0"/>
              <a:t> mutually exclusive! </a:t>
            </a:r>
          </a:p>
          <a:p>
            <a:r>
              <a:rPr lang="en-US" dirty="0"/>
              <a:t>Oppression of vulnerable populations has been a mark of pagan nations and tyrants throughout human history. </a:t>
            </a:r>
          </a:p>
          <a:p>
            <a:r>
              <a:rPr lang="en-US" dirty="0"/>
              <a:t>The Church is commanded to “show hospitality” (Rom 12:13) which actually means “</a:t>
            </a:r>
            <a:r>
              <a:rPr lang="en-US" b="1" dirty="0"/>
              <a:t>love to strangers / foreigners</a:t>
            </a:r>
            <a:r>
              <a:rPr lang="en-US" dirty="0"/>
              <a:t>.”   </a:t>
            </a:r>
          </a:p>
        </p:txBody>
      </p:sp>
    </p:spTree>
    <p:extLst>
      <p:ext uri="{BB962C8B-B14F-4D97-AF65-F5344CB8AC3E}">
        <p14:creationId xmlns:p14="http://schemas.microsoft.com/office/powerpoint/2010/main" val="1382964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9E511-A05C-0EFF-8D19-1B10311FBB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GOSPEL FOUNDATION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513248-79E8-EC92-A1B9-FF80D4D5B1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John 3:31-36; Ephesians 2:11-22</a:t>
            </a:r>
          </a:p>
          <a:p>
            <a:r>
              <a:rPr lang="en-US" dirty="0"/>
              <a:t>Jesus became the Suffering Sojourner, thrust aside on the cross. </a:t>
            </a:r>
          </a:p>
          <a:p>
            <a:r>
              <a:rPr lang="en-US" dirty="0"/>
              <a:t>Jesus brough the Hospitality of Heaven to earth and offers it now to sinners who will repent and believe in Him. </a:t>
            </a:r>
          </a:p>
          <a:p>
            <a:r>
              <a:rPr lang="en-US" dirty="0"/>
              <a:t>In reality, we’re all just sojourners. </a:t>
            </a:r>
          </a:p>
        </p:txBody>
      </p:sp>
    </p:spTree>
    <p:extLst>
      <p:ext uri="{BB962C8B-B14F-4D97-AF65-F5344CB8AC3E}">
        <p14:creationId xmlns:p14="http://schemas.microsoft.com/office/powerpoint/2010/main" val="1182624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649</Words>
  <Application>Microsoft Office PowerPoint</Application>
  <PresentationFormat>Widescreen</PresentationFormat>
  <Paragraphs>40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SUFFERING SOJOURNERS</vt:lpstr>
      <vt:lpstr>Of Migrants &amp; Migrations</vt:lpstr>
      <vt:lpstr>Remember Who You Were</vt:lpstr>
      <vt:lpstr>A Sojourner</vt:lpstr>
      <vt:lpstr>A Biblical View</vt:lpstr>
      <vt:lpstr>A Biblical View</vt:lpstr>
      <vt:lpstr>PowerPoint Presentation</vt:lpstr>
      <vt:lpstr>Implications of the Biblical View of Migrants</vt:lpstr>
      <vt:lpstr>THE GOSPEL FOUNDATION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Keith McWhorter</dc:creator>
  <cp:lastModifiedBy>Keith McWhorter</cp:lastModifiedBy>
  <cp:revision>1</cp:revision>
  <dcterms:created xsi:type="dcterms:W3CDTF">2025-09-22T14:24:42Z</dcterms:created>
  <dcterms:modified xsi:type="dcterms:W3CDTF">2025-09-22T14:24:45Z</dcterms:modified>
</cp:coreProperties>
</file>