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14AA-5BBF-E229-C1DC-D991094A84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9736AF-4A8C-A487-0966-4802A7347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042DC-D781-351B-E1C2-DA70FD17A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410AD-E1DF-B9F0-EEAB-F3E0C21AD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CA521-D53B-AF5F-3607-8AA68297D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876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B5326-4D77-9E69-2832-33D408682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FE706C-B75F-1A7B-C385-572D5EA140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7BC1A-B09F-911D-6398-E67831707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62192-7439-ECD5-CBBF-6EF2545B6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0761F-153A-2B75-611C-4D666C5D1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55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AD4303-9047-3916-6C4E-3B6DB38B21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87FE5-B51B-2573-AF5B-0C03CACFD9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C6EAB-98CE-9177-6A0F-F35DF1133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1006D-A6AB-ADD5-CA65-C5898A53A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7DF2B-19E9-F98A-9DCB-D95908140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99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8A18D-6E61-4B38-50DE-0FD6169C4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9B220-72EA-CA97-0799-619B66604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038B6-9047-A5E0-9CB9-9BAAADC9C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76711-57A9-0397-14D2-C186153B4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79C7F-3CED-97EF-6E45-9DCFEFA95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33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9346E-6273-3F42-B1D0-B3D14CAE0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1EBF0-9409-58DD-2631-6E3209654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883F0-FFAA-D617-1817-7E4561318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F6F53-B7EB-A6FA-75C8-737E91F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D70CA-180A-7706-7908-6F8CC87E1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900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24D59-D61B-9F7D-B4E0-5DC1BDC1A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04E8F-9254-3124-12E4-359F3F8508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B3F463-5092-1E0A-491B-7D2F11A5A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96009A-D46C-7255-173C-22C80E057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293FE-4421-FC48-87BC-FAA4FE69F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E89FAC-D50E-D420-66FB-2EEA613BA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3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24396-6C57-383C-B741-ADCB323E0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7CD0D-8AEF-BD1D-8FF9-88933350F1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9599EE-FF46-2B16-17C7-31FCCB371F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F5D06-C75F-96AD-84F5-F1B00BC87B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3E1EEE-9274-A9DC-A679-9D96A2B13D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B07DE8-F8EE-FC31-1C5B-0648385D3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C5E369-A32F-0531-077D-3232B89B8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F7E8B0-579E-F594-9932-461A37E59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42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80C4C-3198-1A93-AEEF-4BC047FC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197279-965E-2BDE-8AE9-983FC842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383B3B-F5F0-A2D1-1568-94DAD05BC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94A71A-DE6E-43E7-25A0-15B123420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37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0A78BE-EAB3-6FE9-2273-72769B158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C4CF42-85C6-E186-2FA6-3BE97C948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C8B4AA-CAD2-EC39-09A7-FB6E45A42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96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3C1C7-76C1-F1CB-6147-0DB19494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86A6E-EF14-5F96-1FF0-F8A635FD3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5209D7-AE18-5F44-126B-61AA52CE2C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170B43-8F08-AFE9-1E40-9BCCA5AFF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C45192-8BEE-A730-234F-7BA48C921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8A6E35-C240-AF56-5BDE-AC7403092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71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A9D54-AF2F-D058-BBB3-DAC61AE0B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F42C6F-515B-117E-828C-99C2388840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DDA44-0C1F-485B-5962-E1A143442F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EE8EF3-27C2-3374-7D86-085B9896A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7FCE80-E924-5172-D0C2-7599E50D3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2C475-DE0A-AC84-BD74-7F8EB0B3F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0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51213C-ABAB-F066-999A-4B5626309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8B609-F682-09D7-F269-C906CBDD2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FD9C1-6333-CFBD-2723-CB61DE3DA0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BAE6C-E477-4435-B015-2423D2FA71B9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4087A-1CAC-E5D6-D98D-0FBBA36F4F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3CFDA-5EFF-FC70-5711-FFC6D5051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BDD34-C2C1-4F7D-8C4E-D52A69D87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3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E3464-8025-CAE4-F9DA-6F6208B89B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OF TITHING &amp; TESTING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97064B-99A5-9B0A-675F-8B5A600050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3:6-12</a:t>
            </a:r>
          </a:p>
        </p:txBody>
      </p:sp>
    </p:spTree>
    <p:extLst>
      <p:ext uri="{BB962C8B-B14F-4D97-AF65-F5344CB8AC3E}">
        <p14:creationId xmlns:p14="http://schemas.microsoft.com/office/powerpoint/2010/main" val="16871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CFEB6-F2D7-17B9-236A-D77407DE5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TIMELESS TRUTH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DE9B0-B2FB-67DA-DEF8-6FC25F4D1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God’s glory </a:t>
            </a:r>
            <a:r>
              <a:rPr lang="en-US" dirty="0"/>
              <a:t>shines brightest through </a:t>
            </a:r>
            <a:r>
              <a:rPr lang="en-US" b="1" dirty="0"/>
              <a:t>Gospel Generosity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›The point is proved both negatively and positively.</a:t>
            </a:r>
          </a:p>
        </p:txBody>
      </p:sp>
    </p:spTree>
    <p:extLst>
      <p:ext uri="{BB962C8B-B14F-4D97-AF65-F5344CB8AC3E}">
        <p14:creationId xmlns:p14="http://schemas.microsoft.com/office/powerpoint/2010/main" val="130597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C6D7B-D760-A234-901C-6414BC10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INVITATION &amp; ISRAEL’S PROVOCATION (vv. 6-7)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51404-37B4-D53A-BE60-CBC383AC3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God and Israel are consistent! </a:t>
            </a:r>
          </a:p>
          <a:p>
            <a:pPr marL="0" indent="0">
              <a:buNone/>
            </a:pPr>
            <a:r>
              <a:rPr lang="en-US" dirty="0"/>
              <a:t>	›God is consistently compassionate.						›Israel is consistently corrupt. </a:t>
            </a:r>
          </a:p>
          <a:p>
            <a:r>
              <a:rPr lang="en-US" dirty="0"/>
              <a:t>The question, “How shall we return?” is not an honest one, but is more like, “Why would we need to repent?”  </a:t>
            </a:r>
          </a:p>
        </p:txBody>
      </p:sp>
    </p:spTree>
    <p:extLst>
      <p:ext uri="{BB962C8B-B14F-4D97-AF65-F5344CB8AC3E}">
        <p14:creationId xmlns:p14="http://schemas.microsoft.com/office/powerpoint/2010/main" val="1276386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DA997-DE06-00FB-5DBC-D8B0849CB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 REVEALS A HINDRANCE &amp; ISRAEL REVEALS A HUBRIS (v. 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5018D-F9BA-AE79-8317-364F5B92D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God’s Question: “Will a man rob God?” 						›In what way is this even possible? </a:t>
            </a:r>
          </a:p>
          <a:p>
            <a:r>
              <a:rPr lang="en-US" dirty="0"/>
              <a:t>God’s Declaration: “Yet you are robbing Me.” </a:t>
            </a:r>
          </a:p>
          <a:p>
            <a:r>
              <a:rPr lang="en-US" b="1" dirty="0"/>
              <a:t>Repentance always gets specific. </a:t>
            </a:r>
            <a:r>
              <a:rPr lang="en-US" dirty="0"/>
              <a:t>							</a:t>
            </a:r>
            <a:r>
              <a:rPr lang="en-US" i="1" dirty="0"/>
              <a:t>“In your tithes and offerings.” </a:t>
            </a:r>
          </a:p>
        </p:txBody>
      </p:sp>
    </p:spTree>
    <p:extLst>
      <p:ext uri="{BB962C8B-B14F-4D97-AF65-F5344CB8AC3E}">
        <p14:creationId xmlns:p14="http://schemas.microsoft.com/office/powerpoint/2010/main" val="37921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1778-E28C-E0E9-D864-2196A5DBD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Tithes &amp; Offerings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C383C-17EF-7529-2FCC-3E542952D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Lev 27:30-32 “Every tithe of the land, whether of the seed of the land or of the fruit of the trees, is the Lord’s; it is holy to the Lord . . . every tithe of herds and flocks, every tenth animal of all that pass under the herdsman’s staff, shall be holy to the Lord.”</a:t>
            </a:r>
          </a:p>
          <a:p>
            <a:r>
              <a:rPr lang="en-US" dirty="0"/>
              <a:t>Priests were to give “A tithe of the tithe” (Num 18:26).</a:t>
            </a:r>
          </a:p>
          <a:p>
            <a:r>
              <a:rPr lang="en-US" dirty="0"/>
              <a:t>Every 3</a:t>
            </a:r>
            <a:r>
              <a:rPr lang="en-US" baseline="30000" dirty="0"/>
              <a:t>rd</a:t>
            </a:r>
            <a:r>
              <a:rPr lang="en-US" dirty="0"/>
              <a:t> year a special tithe was collected for ministry to the poor, widows, orphans, and sojourners (</a:t>
            </a:r>
            <a:r>
              <a:rPr lang="en-US" dirty="0" err="1"/>
              <a:t>Deut</a:t>
            </a:r>
            <a:r>
              <a:rPr lang="en-US" dirty="0"/>
              <a:t> 14:28-29; 26:12). </a:t>
            </a:r>
          </a:p>
          <a:p>
            <a:r>
              <a:rPr lang="en-US" dirty="0"/>
              <a:t>Offerings were given above and beyond the tithe. </a:t>
            </a:r>
          </a:p>
          <a:p>
            <a:r>
              <a:rPr lang="en-US" b="1" dirty="0"/>
              <a:t>Giving is a barometer of our love for the Lord! </a:t>
            </a:r>
          </a:p>
        </p:txBody>
      </p:sp>
    </p:spTree>
    <p:extLst>
      <p:ext uri="{BB962C8B-B14F-4D97-AF65-F5344CB8AC3E}">
        <p14:creationId xmlns:p14="http://schemas.microsoft.com/office/powerpoint/2010/main" val="172431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3FEAE-A1DD-F0A4-8B78-0B5A596B0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PRONOUNCEMENT (v. 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A6-9D85-141D-CBBD-C5981BCEE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cheat has been condemned (1:14) as have the priests (2:2-3).</a:t>
            </a:r>
          </a:p>
          <a:p>
            <a:r>
              <a:rPr lang="en-US" dirty="0"/>
              <a:t>Now the </a:t>
            </a:r>
            <a:r>
              <a:rPr lang="en-US" u="sng" dirty="0"/>
              <a:t>whole nation </a:t>
            </a:r>
            <a:r>
              <a:rPr lang="en-US" dirty="0"/>
              <a:t>is pronounced “cursed.” 					›Greed was supposed to mark Gentiles, not God’s Nation! </a:t>
            </a:r>
          </a:p>
          <a:p>
            <a:r>
              <a:rPr lang="en-US" dirty="0"/>
              <a:t>God measures not by how much we </a:t>
            </a:r>
            <a:r>
              <a:rPr lang="en-US" b="1" dirty="0"/>
              <a:t>give</a:t>
            </a:r>
            <a:r>
              <a:rPr lang="en-US" dirty="0"/>
              <a:t>, but by how much we </a:t>
            </a:r>
            <a:r>
              <a:rPr lang="en-US" b="1" dirty="0"/>
              <a:t>keep</a:t>
            </a:r>
            <a:r>
              <a:rPr lang="en-US" dirty="0"/>
              <a:t> (Luke 21:1-4). </a:t>
            </a:r>
          </a:p>
        </p:txBody>
      </p:sp>
    </p:spTree>
    <p:extLst>
      <p:ext uri="{BB962C8B-B14F-4D97-AF65-F5344CB8AC3E}">
        <p14:creationId xmlns:p14="http://schemas.microsoft.com/office/powerpoint/2010/main" val="287652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B163F-D5AE-5B3F-264D-EB701AAB3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PROMISE (vv. 10-12)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5EB18-2196-E1FD-F9A1-E8E41F139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might be the only instance where Israel was permitted to “test God” (see </a:t>
            </a:r>
            <a:r>
              <a:rPr lang="en-US" dirty="0" err="1"/>
              <a:t>Deut</a:t>
            </a:r>
            <a:r>
              <a:rPr lang="en-US" dirty="0"/>
              <a:t> 6:16). </a:t>
            </a:r>
          </a:p>
          <a:p>
            <a:r>
              <a:rPr lang="en-US" dirty="0"/>
              <a:t>This promise continues to be fulfilled in the Church as the blessing of Pentecost flows to the farthest reaches of the earth. </a:t>
            </a:r>
          </a:p>
          <a:p>
            <a:r>
              <a:rPr lang="en-US" dirty="0"/>
              <a:t>Some day in Christ the Church will be called a Delight, and the means God has ordained to achieve that end is </a:t>
            </a:r>
            <a:r>
              <a:rPr lang="en-US" b="1" dirty="0"/>
              <a:t>Gospel Generosity! </a:t>
            </a:r>
          </a:p>
          <a:p>
            <a:r>
              <a:rPr lang="en-US" dirty="0"/>
              <a:t>See 2 Cor 8-9.  </a:t>
            </a:r>
          </a:p>
        </p:txBody>
      </p:sp>
    </p:spTree>
    <p:extLst>
      <p:ext uri="{BB962C8B-B14F-4D97-AF65-F5344CB8AC3E}">
        <p14:creationId xmlns:p14="http://schemas.microsoft.com/office/powerpoint/2010/main" val="243023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434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OF TITHING &amp; TESTING</vt:lpstr>
      <vt:lpstr>TIMELESS TRUTH</vt:lpstr>
      <vt:lpstr>GOD’S INVITATION &amp; ISRAEL’S PROVOCATION (vv. 6-7)</vt:lpstr>
      <vt:lpstr>GOD REVEALS A HINDRANCE &amp; ISRAEL REVEALS A HUBRIS (v. 8)</vt:lpstr>
      <vt:lpstr>Tithes &amp; Offerings</vt:lpstr>
      <vt:lpstr>GOD’S PRONOUNCEMENT (v. 9)</vt:lpstr>
      <vt:lpstr>GOD’S PROMISE (vv. 10-12)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2025-10-14T13:46:40Z</dcterms:created>
  <dcterms:modified xsi:type="dcterms:W3CDTF">2025-10-14T13:53:53Z</dcterms:modified>
</cp:coreProperties>
</file>