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C6A83-75FE-C364-0A9F-C233E1BAB3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81E38B-581B-55FF-5723-1EA42AB73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B2CBA-343E-C207-7E50-63D771243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CE55F-22DE-7443-BF4A-A6B9AAC53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196AA-6619-0FA2-CF6C-B1BBF5B4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88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9E7C4-BC1B-542F-8E83-53A56279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81069-756B-98FB-5FC2-A092DBB43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87530-93EB-3968-DA1B-8F0CE2AEF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66053-9CB7-CBAC-A0CD-225FF3A2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39E0-8014-0832-305B-630C0BA99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DCCE84-379E-E926-1A5A-2CD69E9F6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65F2F8-798D-1175-6575-1B37802F8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8BE1C-3980-74B5-053C-7172E0BD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240D7-50C7-947F-203E-FCC8415B0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A75BF-6924-0793-6639-35F690C3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3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5439E-4030-1E2E-5E85-85D9C587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6765D-5753-2B9C-B923-CB884A1A4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0D0BF-ED80-5814-FECA-E224616A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A4CB1-61D7-1F54-502F-6A9E0797D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D015-0538-7FC8-8EF1-61915F823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6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F6F03-757C-45D0-EA86-B50EBCE7D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AB664-B513-942F-0C74-1BB3F83C7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55B3D-2B89-8A5A-8104-07C972CCA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C79D3-FC61-327E-384C-D2E0AB88F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5DAA7-E09A-28EF-1305-1E62166EC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3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2D5DD-CEAD-46A5-1523-2C9C24F3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75908-CB8A-0194-A9A8-12821D97E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77FD60-21A2-8FBB-74A3-94B60509D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63B18-8BE2-E235-F00F-17CBCCB8D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BBEA80-1614-9A80-24A3-ADFC6B660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70B1B-84AF-B11A-27FC-4E09805F2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07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D0E29-2610-613C-7C7A-D6AB2CFCE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212B9-3CDD-159C-720C-EEA03160A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1F5FD6-E5E6-D103-2A47-2958DE7A1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D53F11-2D3D-AF30-78E9-C178C3D872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38C3C-1CBF-18ED-399B-ED611A7B65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393180-CE3A-14BC-0E8C-E8E9C7EF8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3C7EAA-99A6-AABD-7529-3ABE2C61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555F73-D28C-86C4-81E4-9BF4353AC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3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778A4-1958-D234-4F2D-95A5ACEF1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B0B073-1EDC-D1F4-A676-B7E1A3B0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8CE12-9B53-6749-26CE-B3BC41D4A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314B4-05F5-E5C1-CC56-A87B2A704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0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27498-D32C-795E-7915-0D05A62BA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DC6A76-60DE-C753-9AF7-AC662E059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1380B-F69C-9C94-7B93-BB3B0C90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7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E7CF-CBB2-1AF3-DFCF-95F5B7141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AC3E4-A925-7AE2-0884-2D2A80E02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D45C8-554E-F147-B57E-DFFDAD82E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837BB1-F135-4C84-94BA-9B3F4F54F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DB020-BE3E-1585-62F1-04D640A14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BA080-E4AD-6831-B876-ED857E5D8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7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2319C-955F-68D2-F16D-82FD80854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15751-CAA9-E213-6D51-BAE0EF7AE9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EF47-9155-6051-1583-8A7C1518D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1AA015-0E63-57DF-5401-4C07435EA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1599E-F220-B09E-3426-C6F1B5E34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601BD3-17DB-03B6-CAE8-888DD030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9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D27911-028E-9E4D-FC8A-5E34B37A9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527B0-3D0B-9C28-22DE-D53D32133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7A57E-5779-F2A4-5F5E-53EED91C9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93B6-5130-4BEB-BEFA-7D7AD4CE84BD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A7960-FFF1-3175-B972-13F10F3C1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1293C-56D0-AA65-F039-DCFA42A17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C76A7-D24B-4962-BFD9-2E39DC7E1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F0232-C6C9-3EFE-DA88-A2F6109D44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HARD WORDS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2CE26A-2F45-C4E3-71B7-5EE49924DB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3:13-15</a:t>
            </a:r>
          </a:p>
        </p:txBody>
      </p:sp>
    </p:spTree>
    <p:extLst>
      <p:ext uri="{BB962C8B-B14F-4D97-AF65-F5344CB8AC3E}">
        <p14:creationId xmlns:p14="http://schemas.microsoft.com/office/powerpoint/2010/main" val="753349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BDB0A-B234-4637-F78D-6E2A16E0A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It For Me?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65D28-BCF4-7B69-B275-DC2A994AD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attitude too often marks professing Christians today. 														›In our approach to the Church.							›In our approach to God. </a:t>
            </a:r>
          </a:p>
          <a:p>
            <a:r>
              <a:rPr lang="en-US" dirty="0"/>
              <a:t>Both God and Malachi give summary assessments of Israel’s spiritual condition, and hone in on their </a:t>
            </a:r>
            <a:r>
              <a:rPr lang="en-US" u="sng" dirty="0"/>
              <a:t>words</a:t>
            </a:r>
            <a:r>
              <a:rPr lang="en-US" dirty="0"/>
              <a:t>. 																	“</a:t>
            </a:r>
            <a:r>
              <a:rPr lang="en-US" b="1" dirty="0"/>
              <a:t>Your words </a:t>
            </a:r>
            <a:r>
              <a:rPr lang="en-US" dirty="0"/>
              <a:t>have been hard . . .”						“Now </a:t>
            </a:r>
            <a:r>
              <a:rPr lang="en-US" b="1" dirty="0"/>
              <a:t>we call </a:t>
            </a:r>
            <a:r>
              <a:rPr lang="en-US" dirty="0"/>
              <a:t>. . .”  </a:t>
            </a:r>
          </a:p>
        </p:txBody>
      </p:sp>
    </p:spTree>
    <p:extLst>
      <p:ext uri="{BB962C8B-B14F-4D97-AF65-F5344CB8AC3E}">
        <p14:creationId xmlns:p14="http://schemas.microsoft.com/office/powerpoint/2010/main" val="341392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3B914-E87F-4AE9-F771-0C0290E4D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WORDS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F2403-0831-679A-7F40-8369EAB72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 Words are Obstinate and Faithless (v. 13). 																›Hard, Harsh, Stout, Opposed (even violently).				›The same word described Pharoah’s “hardened heart.” 	</a:t>
            </a:r>
          </a:p>
          <a:p>
            <a:r>
              <a:rPr lang="en-US" dirty="0"/>
              <a:t>The phrase “your words” is reciprocal. 																	›They’re slandering God to one another, discouraging trust in Him. 											›They’re a “But You Say” People (1:2, 6, 13; 2:14, 17; 3:7, 8, 13).		 </a:t>
            </a:r>
          </a:p>
        </p:txBody>
      </p:sp>
    </p:spTree>
    <p:extLst>
      <p:ext uri="{BB962C8B-B14F-4D97-AF65-F5344CB8AC3E}">
        <p14:creationId xmlns:p14="http://schemas.microsoft.com/office/powerpoint/2010/main" val="408605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1711F-8AC3-C3A0-2CEF-1C9E901C9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AD03A-C950-4377-1B21-F9F6E105F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WORDS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C08C2-80C0-F87A-11BD-CAFB258C7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Hard Words are Obstinate and Faithless (v. 13). </a:t>
            </a:r>
          </a:p>
          <a:p>
            <a:r>
              <a:rPr lang="en-US" dirty="0"/>
              <a:t>Hard Words are Self-Serving and Half-Hearted (v. 14). 															›The Selfish Hubris of the “How?” question.					›They’ve decided it’s “vain” to worship and serve God!			›They’re looking for “profit” or selfish gain. </a:t>
            </a:r>
          </a:p>
          <a:p>
            <a:r>
              <a:rPr lang="en-US" dirty="0"/>
              <a:t>They think God should bless them for half-hearted religious acts! </a:t>
            </a:r>
          </a:p>
          <a:p>
            <a:r>
              <a:rPr lang="en-US" dirty="0"/>
              <a:t>This attitude finds full expression in the Pharisees and the Prosperity Gospel (which is no Gospel at all).  																						 </a:t>
            </a:r>
          </a:p>
        </p:txBody>
      </p:sp>
    </p:spTree>
    <p:extLst>
      <p:ext uri="{BB962C8B-B14F-4D97-AF65-F5344CB8AC3E}">
        <p14:creationId xmlns:p14="http://schemas.microsoft.com/office/powerpoint/2010/main" val="96512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E4798-8A16-1707-56ED-32B6131F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WORDS = HARD HEARTS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DB0B9-A8C5-0E43-C6BD-9FFA27A08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Point</a:t>
            </a:r>
            <a:r>
              <a:rPr lang="en-US" dirty="0"/>
              <a:t>: Hard Words Reveal Hard Hearts.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4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E31B6-A16C-E9A8-2EA3-8B88C5747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D9F1F-2F66-25D6-D53C-4BD6A7247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WORDS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79C44-2276-749D-B2A4-B8E6D1018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Hard Words are Obstinate and Faithless (v. 13). </a:t>
            </a:r>
          </a:p>
          <a:p>
            <a:r>
              <a:rPr lang="en-US" dirty="0"/>
              <a:t>Hard Words are Self-Serving and Half-Hearted (v. 14). </a:t>
            </a:r>
          </a:p>
          <a:p>
            <a:r>
              <a:rPr lang="en-US" dirty="0"/>
              <a:t>Hard Words are Haughty and This-Worldly (v. 15). 															›Malachi identifies with the Nation even as He urges them to confess and repent! 									“Now we call the arrogant blessed!”						›Their perspective is short-sighted and forgets eternity. 	</a:t>
            </a:r>
          </a:p>
          <a:p>
            <a:r>
              <a:rPr lang="en-US" dirty="0"/>
              <a:t>Instead of testing God by repentance and generosity (3:10), they test God by continuing in sin, which inevitably brings judgment (4:1). 																																			 </a:t>
            </a:r>
          </a:p>
        </p:txBody>
      </p:sp>
    </p:spTree>
    <p:extLst>
      <p:ext uri="{BB962C8B-B14F-4D97-AF65-F5344CB8AC3E}">
        <p14:creationId xmlns:p14="http://schemas.microsoft.com/office/powerpoint/2010/main" val="77429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F4499-7B28-658E-36AC-3AF9AF0AB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Gospel Antidotes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2A5B5-7F02-ED21-E9C9-78A0FBEFD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Remember in Christ’s Kingdom, the way up is down (Matt 5:3-12).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Keep in the end in mind (Ps 73:16-17; 1 Cor 15:19; Matt 6:19-21).</a:t>
            </a:r>
          </a:p>
        </p:txBody>
      </p:sp>
    </p:spTree>
    <p:extLst>
      <p:ext uri="{BB962C8B-B14F-4D97-AF65-F5344CB8AC3E}">
        <p14:creationId xmlns:p14="http://schemas.microsoft.com/office/powerpoint/2010/main" val="90316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602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HARD WORDS</vt:lpstr>
      <vt:lpstr>What’s In It For Me? </vt:lpstr>
      <vt:lpstr>HARD WORDS . . . </vt:lpstr>
      <vt:lpstr>HARD WORDS . . . </vt:lpstr>
      <vt:lpstr>HARD WORDS = HARD HEARTS</vt:lpstr>
      <vt:lpstr>HARD WORDS . . . </vt:lpstr>
      <vt:lpstr>Two Gospel Antidotes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2025-10-20T20:49:25Z</dcterms:created>
  <dcterms:modified xsi:type="dcterms:W3CDTF">2025-10-20T21:09:07Z</dcterms:modified>
</cp:coreProperties>
</file>