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FD65-6DEF-915D-8568-9EFE6DC5E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5DCAA3-1D68-A1E9-B413-E7323C8722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77A93-CB41-C875-B552-81173D8BD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02F53-06DF-9B80-8552-23DC15A02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3632-912A-89F1-4BBC-211DBBDA9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5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51DFA-573D-E0E1-B987-E60A9B363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AE8CB2-F3BA-B26D-CDAE-F9DFBA300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EAB40-0B04-AF82-2C2E-6A79B88B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A18CF-D254-39DC-705D-5844EFA6F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DFDDF-4AD5-49C5-37CF-98E309F7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A13AAF-6407-3A64-1F3F-12C2AC13B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803DC-BF56-6EB9-F6B2-75916EA17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6E503-AC40-266C-BB09-1B46381CC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56268-18BD-558A-1E48-B9F047ED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2E7EC-0439-58D4-0B86-13BE4E19A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498C-6677-903F-A5ED-EF69EFF51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AD54C-E207-D928-D720-B24F10943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94459-077E-1376-7AC3-CE95DB38E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72432-D53B-06F4-8AD6-BE24335F1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364D2-47D9-DE7E-AF57-0817E8343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A331-2567-28C2-B7EA-9A872BC05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74759-8884-B1D3-5A63-59210B201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485E2-9528-5087-1ECA-612EDAEC3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98D99-BBF4-8474-F53C-0DA139EC4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5ACC4-4F3E-4DAF-56E4-962C491E5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3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39D55-7FF9-12A9-37FC-1ED0711CF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B5A19-349C-FB55-5428-7C27A26E80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22505E-9C36-02DC-A617-28638C3DD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2726E-73D1-E0D1-B88D-E1E048494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42AC3-E900-0288-A0F0-BAC3886E4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FC93D-A5FA-4592-A992-245CCCC2A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4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2163A-2A5F-384E-7AEA-E6BAD1069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4FBF9-38F2-F917-F76D-776DC71B3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4DD7C-09CB-F9A4-C152-32C2AD2AB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C487FB-30B1-2679-B875-FDE47A4E3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BC5B81-BE4E-ACB1-BECF-C74777768C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4F4870-2C1E-8312-8CD2-D730A795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8F08EA-669C-127F-07E1-FCC3CCA2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3FEE0-2C90-F33C-C884-68217D26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5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2646-3B80-9C1F-3B46-92EA7653F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CE3A02-743E-CC75-234E-F826A87C9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9C7F93-9AE1-FACB-A2C4-AE2ADB3E5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9DA47-753A-5F9E-3258-1A72FCE1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44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749245-6E91-EBC5-0B20-74697E40B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54FD23-57B7-BEA5-4D4F-C7714D261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C4714-4B36-5B3C-3F93-26BE6073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7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C8B21-7EDF-18DD-C08B-5B37D207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C4D39-4A60-BBA7-EA43-30A811C5E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15B83E-6239-9B31-AB49-B41CB1300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9FE81-51A2-1A3F-A25C-38143E59E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19F492-473C-3437-4007-5F0C73F8B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C5F6C-334B-D250-9DD2-CFEF27217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0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ACCF1-6F19-D864-F1C4-62EA12F2F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E79743-B201-3BF5-560A-1B417B597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F3F86-19A4-70D3-2198-CF84478A9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0E4B6-AC46-CB1E-0687-34C0F81B9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C6F65-6554-2164-0252-34557EB0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DD126-DBF2-4EFC-5537-A3559B0E8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2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565CA9-FE58-C37E-FE87-D9E3F7EDF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0F164-D810-1E41-4898-C04492F4B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C45D8-946C-325C-2F91-49298A8A6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7D86-79A2-483A-80A6-539E8C6E7151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46C8D-B7D1-D66D-1B4C-65641643F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B34CB-9C61-CC97-9FA1-C85AF967B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869E1-1BBD-44BF-99DC-A3D786A9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6B2A-A34B-476D-1DF4-EFB0BA9511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REVERENT, REPENTANT, RIGHTEOUS REMNANT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3715A-7586-11D3-3B9B-837516CAB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3:16-18</a:t>
            </a:r>
          </a:p>
        </p:txBody>
      </p:sp>
    </p:spTree>
    <p:extLst>
      <p:ext uri="{BB962C8B-B14F-4D97-AF65-F5344CB8AC3E}">
        <p14:creationId xmlns:p14="http://schemas.microsoft.com/office/powerpoint/2010/main" val="426254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070C-3737-0CE7-FA10-90F9C1286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Righteous Remnant Riled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4917D-6C06-B963-1A60-F333FAED5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slander of God (3:13-15) raised righteous hackles! </a:t>
            </a:r>
          </a:p>
        </p:txBody>
      </p:sp>
    </p:spTree>
    <p:extLst>
      <p:ext uri="{BB962C8B-B14F-4D97-AF65-F5344CB8AC3E}">
        <p14:creationId xmlns:p14="http://schemas.microsoft.com/office/powerpoint/2010/main" val="227856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1FBFA-E077-5990-09CB-5F0DB3273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0331A-783E-11C5-2232-C2B795AA9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Reverent Repentance is Rousing and Reaps Regal Rewards.</a:t>
            </a:r>
          </a:p>
        </p:txBody>
      </p:sp>
    </p:spTree>
    <p:extLst>
      <p:ext uri="{BB962C8B-B14F-4D97-AF65-F5344CB8AC3E}">
        <p14:creationId xmlns:p14="http://schemas.microsoft.com/office/powerpoint/2010/main" val="2478087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D293-6D70-10AA-7A1B-1747D498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REVERENT REPENTANCE IS ROUSING (v. 16)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4F9EE-1BCF-824B-01DC-418C28A28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“feared the Lord” and “esteemed His name.” </a:t>
            </a:r>
          </a:p>
          <a:p>
            <a:r>
              <a:rPr lang="en-US" dirty="0"/>
              <a:t>Some of these people were likely already believers, and some came to repent by means of good gospel gossip.																</a:t>
            </a:r>
            <a:r>
              <a:rPr lang="en-US" b="1" i="1" dirty="0"/>
              <a:t>“They spoke with one another . . .” </a:t>
            </a:r>
          </a:p>
          <a:p>
            <a:r>
              <a:rPr lang="en-US" dirty="0"/>
              <a:t>Those roused to repent will rouse others to repent!</a:t>
            </a:r>
          </a:p>
          <a:p>
            <a:r>
              <a:rPr lang="en-US" dirty="0"/>
              <a:t>Reverent Repentance also </a:t>
            </a:r>
            <a:r>
              <a:rPr lang="en-US" u="sng" dirty="0"/>
              <a:t>Rouses God</a:t>
            </a:r>
            <a:r>
              <a:rPr lang="en-US" dirty="0"/>
              <a:t>.																	</a:t>
            </a:r>
            <a:r>
              <a:rPr lang="en-US" b="1" i="1" dirty="0"/>
              <a:t>“The Lord paid attention and heard them, and a book of remembrance was written before Him.” </a:t>
            </a:r>
          </a:p>
        </p:txBody>
      </p:sp>
    </p:spTree>
    <p:extLst>
      <p:ext uri="{BB962C8B-B14F-4D97-AF65-F5344CB8AC3E}">
        <p14:creationId xmlns:p14="http://schemas.microsoft.com/office/powerpoint/2010/main" val="8807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80F7F-AD67-7EEE-BA7A-735956B1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REVERENT REPENTANCE REAPS REGAL REWARDS (vv. 17-18)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ABD9-BCB7-31B5-C668-654919F54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Repentance and faith are not meritorious, because they’re gifts of God’s regenerating grace (Titus 3:4-7). </a:t>
            </a:r>
          </a:p>
          <a:p>
            <a:r>
              <a:rPr lang="en-US" dirty="0"/>
              <a:t>Yet the Apostle Paul says that the Lord, the righteous Judge, will “award” to him and all believers “the crown of righteousness on that Day” (2 Tim 4:8). </a:t>
            </a:r>
          </a:p>
          <a:p>
            <a:r>
              <a:rPr lang="en-US" dirty="0"/>
              <a:t>So, God lavishes rewards upon His redeemed purely out of His </a:t>
            </a:r>
            <a:r>
              <a:rPr lang="en-US" u="sng" dirty="0"/>
              <a:t>love</a:t>
            </a:r>
            <a:r>
              <a:rPr lang="en-US" dirty="0"/>
              <a:t> and </a:t>
            </a:r>
            <a:r>
              <a:rPr lang="en-US" u="sng" dirty="0"/>
              <a:t>mercy</a:t>
            </a:r>
            <a:r>
              <a:rPr lang="en-US" dirty="0"/>
              <a:t> for them in Christ Jesus.  </a:t>
            </a:r>
          </a:p>
        </p:txBody>
      </p:sp>
    </p:spTree>
    <p:extLst>
      <p:ext uri="{BB962C8B-B14F-4D97-AF65-F5344CB8AC3E}">
        <p14:creationId xmlns:p14="http://schemas.microsoft.com/office/powerpoint/2010/main" val="2814661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59281-F709-6955-BF48-610B123CB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REVERENT REPENTANT REMNANT REWARDED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150CE-D7D5-314B-FD9B-8B4BAAB94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They are called God’s </a:t>
            </a:r>
            <a:r>
              <a:rPr lang="en-US" u="sng" dirty="0"/>
              <a:t>Precious Possession</a:t>
            </a:r>
            <a:r>
              <a:rPr lang="en-US" dirty="0"/>
              <a:t>.																</a:t>
            </a:r>
            <a:r>
              <a:rPr lang="en-US" b="1" dirty="0"/>
              <a:t>“They shall be Mine . . . My treasured possession.”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They are given God’s </a:t>
            </a:r>
            <a:r>
              <a:rPr lang="en-US" u="sng" dirty="0"/>
              <a:t>Paternal Pity</a:t>
            </a:r>
            <a:r>
              <a:rPr lang="en-US" dirty="0"/>
              <a:t>.																		</a:t>
            </a:r>
            <a:r>
              <a:rPr lang="en-US" b="1" dirty="0"/>
              <a:t>“I will spare them as a man spares his son.” 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They are granted </a:t>
            </a:r>
            <a:r>
              <a:rPr lang="en-US" u="sng" dirty="0"/>
              <a:t>Pure Perception</a:t>
            </a:r>
            <a:r>
              <a:rPr lang="en-US" dirty="0"/>
              <a:t>.																		</a:t>
            </a:r>
            <a:r>
              <a:rPr lang="en-US" b="1" dirty="0"/>
              <a:t>“Then once more you will see the distinction . . .”</a:t>
            </a:r>
          </a:p>
        </p:txBody>
      </p:sp>
    </p:spTree>
    <p:extLst>
      <p:ext uri="{BB962C8B-B14F-4D97-AF65-F5344CB8AC3E}">
        <p14:creationId xmlns:p14="http://schemas.microsoft.com/office/powerpoint/2010/main" val="265530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352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 REVERENT, REPENTANT, RIGHTEOUS REMNANT</vt:lpstr>
      <vt:lpstr>The Righteous Remnant Riled Up</vt:lpstr>
      <vt:lpstr>THE POINT</vt:lpstr>
      <vt:lpstr>REVERENT REPENTANCE IS ROUSING (v. 16)</vt:lpstr>
      <vt:lpstr>REVERENT REPENTANCE REAPS REGAL REWARDS (vv. 17-18)</vt:lpstr>
      <vt:lpstr>REVERENT REPENTANT REMNANT REWARDED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2025-11-04T14:36:22Z</dcterms:created>
  <dcterms:modified xsi:type="dcterms:W3CDTF">2025-11-04T14:56:01Z</dcterms:modified>
</cp:coreProperties>
</file>