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57624-1C88-6DEE-AAAC-B0D7925832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9B4722-2754-F568-428F-D1C709F3A0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9932A-3D2F-3991-88E6-B66C1E3F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0D21D-282B-9783-D97D-A764805C2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AC57F-0759-8FAF-63AC-45626B08E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5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4796D-FA38-EA77-8773-274253E55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90E0C0-9563-FE02-4057-D695AC17C9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5770D-7FA3-A59F-8869-FD4C6B417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ECDA5-BB5D-08EB-42DF-8352F10C2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CDFA-E47F-076C-4FC1-BF92D1ED4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3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F8926C-5EBD-BDF4-244A-52B8698C14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8B2499-17BB-D7B0-ED41-13C3B34DC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02CE4-08C3-BD29-DAC9-542F01DF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89C61-5D55-BE7F-9E87-496C374DB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5CF54-404C-F186-7B26-ECE629FA3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705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2D48E-E8DD-6A06-C41B-466FCC8E4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8F669-4B82-349D-AF34-1F67C4E68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DB579-F322-3225-44E1-7132CE577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EF606-1084-D26D-0771-869592549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DE35F-CC55-D2CC-EBE3-340381B1C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3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49866-40C6-9802-3F82-ECF508694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78F9E4-3171-E5B9-375F-718981BCF0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4E0A9-3029-6212-5649-929433E35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925CB-BA3E-C1DA-E97F-68823A6B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74CC4-67CB-6CB1-53F4-387C52CCC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36270-56FA-7D09-508F-D94A7E93D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469F3-ED94-7F76-3998-CCAA4ECAC3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B2594B-432F-C84A-E484-540589971E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7CF08-79DA-5E03-599A-D0A690265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BA74E0-74EA-DA12-4FE2-342BFC0AA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428E59-5544-4539-192A-36B03BA88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4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019A1-4583-5218-DA44-50882E101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2EA53-F23A-A00E-EF7B-28507D373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7EA1E9-B18D-D706-2680-E38A9E7BF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58699A-4D6E-DABE-495C-D1926255C9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D06B0B-E8FA-C0F5-3AD7-14E45FAB3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67825D-0827-AD03-47AF-9815A2033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0BF805-78A8-0D41-A796-A4C69840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590B-3DE4-9EE4-ABCB-74F3BECE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91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1CE89-DB09-F75B-7218-7BAE35F4A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161070-BA28-EEC0-3108-7C469FC1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7F3C9E-C646-D567-001A-14632E41E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1C2E42-3A97-99FF-F842-B9CFDABE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94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295DDE-60C5-4180-10C1-1D71C1964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FC55C8-7C4D-347B-DC79-D9851E6AD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3B6264-8C7C-50EF-01D9-A1CD38E1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40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3C79B-7676-6065-D587-3034D8171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EA5BC-8B46-C987-8199-1A1721D02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DA9EDC-69E9-9E09-9C20-8574732950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E3A4CD-E585-41F9-2858-AB82C1C89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A60D5-EE65-EFBF-FF79-DC03FE927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0CBE20-8DC8-CFC2-C29A-DFEFC6542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1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EAE34-5B82-8B2E-0600-AA126E78F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E9AFC9-3D9A-1342-1F08-E52D88B436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7306CB-F873-9351-0488-26738F66C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0F5D91-14A2-E74B-06BA-26BAA1D7F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30F79-6728-7981-ED43-22ACC757D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2AE616-36DA-E133-D4EE-64C432676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34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CDC449-05B1-9131-81A7-440D55B52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7CFF26-236F-A5C5-FD94-D1CAE29A7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4BBCE-EBF2-98B8-D002-9E18B9A38C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80979-AC8B-4827-98C2-F7CF805877F6}" type="datetimeFigureOut">
              <a:rPr lang="en-US" smtClean="0"/>
              <a:t>11/11/2025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09F62-68C1-A18C-D386-948540EB17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AE4E1-8114-F7F4-B706-5B0A605E54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02C03-FCCE-415C-A043-0724E5E2B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2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27A7C-143B-4261-5AE1-F0E64463E5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DAY OF THE LORD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16BCE-2DC5-D79E-237C-48D8126EFC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4</a:t>
            </a:r>
          </a:p>
        </p:txBody>
      </p:sp>
    </p:spTree>
    <p:extLst>
      <p:ext uri="{BB962C8B-B14F-4D97-AF65-F5344CB8AC3E}">
        <p14:creationId xmlns:p14="http://schemas.microsoft.com/office/powerpoint/2010/main" val="1696652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10F8-0983-EF00-49EB-4ACB7EB4C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Participation Trophies Tell Lies!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0B2E1-C10B-FCFF-FDD8-613394237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Americans believe nearly everyone goes to heaven.</a:t>
            </a:r>
          </a:p>
          <a:p>
            <a:r>
              <a:rPr lang="en-US" dirty="0"/>
              <a:t>God gives no participation trophies. </a:t>
            </a:r>
          </a:p>
          <a:p>
            <a:r>
              <a:rPr lang="en-US" b="1" dirty="0"/>
              <a:t>The Final Argument of Malachi</a:t>
            </a:r>
            <a:r>
              <a:rPr lang="en-US" dirty="0"/>
              <a:t>: Judgment Day will be the most </a:t>
            </a:r>
            <a:r>
              <a:rPr lang="en-US" u="sng" dirty="0"/>
              <a:t>terrible</a:t>
            </a:r>
            <a:r>
              <a:rPr lang="en-US" dirty="0"/>
              <a:t> and the most </a:t>
            </a:r>
            <a:r>
              <a:rPr lang="en-US" u="sng" dirty="0"/>
              <a:t>terrific</a:t>
            </a:r>
            <a:r>
              <a:rPr lang="en-US" dirty="0"/>
              <a:t> day ever! 																	›Proven or Evidenced in Three Ways: The Day’s Distinction (vv. 1-3), The Day’s Duty (v. 4), The Day’s Delay (vv. 5-6).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53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D781E-C253-1326-4D55-2C195DE81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DAY’S DISTINCTION (vv. 1-3)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ED669-A6C6-A686-1C03-7A9F2A224D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Chapter 4:1 flows right out of 3:18, “Then once more you shall see </a:t>
            </a:r>
            <a:r>
              <a:rPr lang="en-US" b="1" i="1" dirty="0"/>
              <a:t>the distinction </a:t>
            </a:r>
            <a:r>
              <a:rPr lang="en-US" dirty="0"/>
              <a:t>between the righteous and the wicked.” </a:t>
            </a:r>
          </a:p>
          <a:p>
            <a:r>
              <a:rPr lang="en-US" dirty="0"/>
              <a:t>Notice the numerous references to “the day” (3:17; 4:1, 3, 5) which has already been mentioned in Messianic terms (3:2). </a:t>
            </a:r>
          </a:p>
          <a:p>
            <a:r>
              <a:rPr lang="en-US" dirty="0"/>
              <a:t>It’s a Day of </a:t>
            </a:r>
            <a:r>
              <a:rPr lang="en-US" b="1" dirty="0"/>
              <a:t>Fire</a:t>
            </a:r>
            <a:r>
              <a:rPr lang="en-US" dirty="0"/>
              <a:t> – sun burned or sun soaked? </a:t>
            </a:r>
          </a:p>
          <a:p>
            <a:r>
              <a:rPr lang="en-US" dirty="0"/>
              <a:t>It’s a Day of </a:t>
            </a:r>
            <a:r>
              <a:rPr lang="en-US" b="1" dirty="0"/>
              <a:t>Vindication</a:t>
            </a:r>
            <a:r>
              <a:rPr lang="en-US" dirty="0"/>
              <a:t> – stomped or stomper? Ruin or Rejoice?</a:t>
            </a:r>
          </a:p>
          <a:p>
            <a:r>
              <a:rPr lang="en-US" dirty="0"/>
              <a:t>This language is common in Scripture (</a:t>
            </a:r>
            <a:r>
              <a:rPr lang="en-US" dirty="0" err="1"/>
              <a:t>Ezek</a:t>
            </a:r>
            <a:r>
              <a:rPr lang="en-US" dirty="0"/>
              <a:t> 22:17-22; Mk 9:48; 2 Thess 1:5-10). </a:t>
            </a:r>
          </a:p>
          <a:p>
            <a:r>
              <a:rPr lang="en-US" dirty="0"/>
              <a:t>The healing light of the sun came with Christ (Lk 1:78-79; Jn 8:12).  </a:t>
            </a:r>
          </a:p>
        </p:txBody>
      </p:sp>
    </p:spTree>
    <p:extLst>
      <p:ext uri="{BB962C8B-B14F-4D97-AF65-F5344CB8AC3E}">
        <p14:creationId xmlns:p14="http://schemas.microsoft.com/office/powerpoint/2010/main" val="249344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1C35F-FBD2-5D8B-D29A-26AF12190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DAY’S DUTY (v. 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F85DA-4358-39AC-B26C-4979A393F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Two ways to take this exhortation:																		1) Evidence your repentance by </a:t>
            </a:r>
            <a:r>
              <a:rPr lang="en-US" b="1" dirty="0"/>
              <a:t>obedience</a:t>
            </a:r>
            <a:r>
              <a:rPr lang="en-US" dirty="0"/>
              <a:t> (</a:t>
            </a:r>
            <a:r>
              <a:rPr lang="en-US" dirty="0" err="1"/>
              <a:t>Deut</a:t>
            </a:r>
            <a:r>
              <a:rPr lang="en-US" dirty="0"/>
              <a:t> 6; Jn 14:15). 		2) Remember your </a:t>
            </a:r>
            <a:r>
              <a:rPr lang="en-US" b="1" dirty="0"/>
              <a:t>depravity</a:t>
            </a:r>
            <a:r>
              <a:rPr lang="en-US" dirty="0"/>
              <a:t> (Ps 119:176; Ps 51; Gal 5:21-29).</a:t>
            </a:r>
          </a:p>
        </p:txBody>
      </p:sp>
    </p:spTree>
    <p:extLst>
      <p:ext uri="{BB962C8B-B14F-4D97-AF65-F5344CB8AC3E}">
        <p14:creationId xmlns:p14="http://schemas.microsoft.com/office/powerpoint/2010/main" val="336375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BA478-82DA-AC1E-5E88-678C97359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DAY’S DELAY (vv. 5-6)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756B9-8B54-35B9-F994-AFBD66E4C5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it coincidence that after mentioning the Law, Elijah is promised as the Preparatory Prophet? </a:t>
            </a:r>
          </a:p>
          <a:p>
            <a:r>
              <a:rPr lang="en-US" dirty="0"/>
              <a:t>Moses (</a:t>
            </a:r>
            <a:r>
              <a:rPr lang="en-US" b="1" dirty="0"/>
              <a:t>Law</a:t>
            </a:r>
            <a:r>
              <a:rPr lang="en-US" dirty="0"/>
              <a:t>) &amp; Elijah (</a:t>
            </a:r>
            <a:r>
              <a:rPr lang="en-US" b="1" dirty="0"/>
              <a:t>Prophets</a:t>
            </a:r>
            <a:r>
              <a:rPr lang="en-US" dirty="0"/>
              <a:t>) bear witness to Christ, and appear with Him on the Mount of Transfiguration. </a:t>
            </a:r>
          </a:p>
          <a:p>
            <a:r>
              <a:rPr lang="en-US" dirty="0"/>
              <a:t>Jesus said this prophecy was fulfilled in John the Baptist (Matt 11:11-15; 17:9-13; Mk 9:11-13), and Luke agrees (Lk 1:17). </a:t>
            </a:r>
          </a:p>
          <a:p>
            <a:r>
              <a:rPr lang="en-US" dirty="0"/>
              <a:t>Do not miss the mercy of God in sending this Preparatory Prophet to usher in an </a:t>
            </a:r>
            <a:r>
              <a:rPr lang="en-US" b="1" dirty="0"/>
              <a:t>Age of Grace</a:t>
            </a:r>
            <a:r>
              <a:rPr lang="en-US" dirty="0"/>
              <a:t>!  </a:t>
            </a:r>
          </a:p>
        </p:txBody>
      </p:sp>
    </p:spTree>
    <p:extLst>
      <p:ext uri="{BB962C8B-B14F-4D97-AF65-F5344CB8AC3E}">
        <p14:creationId xmlns:p14="http://schemas.microsoft.com/office/powerpoint/2010/main" val="3585569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91DFE-A76C-6210-B85C-BA459D28B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Cursed or Blessed?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0F9EF-74AD-F861-EECB-501966BE6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final word of the Old Testament is </a:t>
            </a:r>
            <a:r>
              <a:rPr lang="en-US" i="1" dirty="0"/>
              <a:t>cherem</a:t>
            </a:r>
            <a:r>
              <a:rPr lang="en-US" dirty="0"/>
              <a:t> – “devoted to destruction, banned, cursed.” </a:t>
            </a:r>
          </a:p>
          <a:p>
            <a:r>
              <a:rPr lang="en-US" dirty="0"/>
              <a:t>Christ came and proclaimed on the Mount: </a:t>
            </a:r>
            <a:r>
              <a:rPr lang="en-US" i="1" dirty="0"/>
              <a:t>Makarios – </a:t>
            </a:r>
            <a:r>
              <a:rPr lang="en-US" dirty="0"/>
              <a:t>“blessed, joyful happinesses.” </a:t>
            </a:r>
          </a:p>
          <a:p>
            <a:r>
              <a:rPr lang="en-US" dirty="0"/>
              <a:t>To span this great gulf, Christ became the </a:t>
            </a:r>
            <a:r>
              <a:rPr lang="en-US" i="1" dirty="0"/>
              <a:t>cherem </a:t>
            </a:r>
            <a:r>
              <a:rPr lang="en-US" dirty="0"/>
              <a:t>(Gal 3:10-14). </a:t>
            </a:r>
          </a:p>
          <a:p>
            <a:r>
              <a:rPr lang="en-US" dirty="0"/>
              <a:t>Judgment Day is the most </a:t>
            </a:r>
            <a:r>
              <a:rPr lang="en-US" u="sng" dirty="0"/>
              <a:t>terrible</a:t>
            </a:r>
            <a:r>
              <a:rPr lang="en-US" dirty="0"/>
              <a:t>, </a:t>
            </a:r>
            <a:r>
              <a:rPr lang="en-US" u="sng" dirty="0"/>
              <a:t>terrific</a:t>
            </a:r>
            <a:r>
              <a:rPr lang="en-US" dirty="0"/>
              <a:t> day ever.	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i="1" dirty="0"/>
              <a:t>Which will it be for you? </a:t>
            </a:r>
          </a:p>
        </p:txBody>
      </p:sp>
    </p:spTree>
    <p:extLst>
      <p:ext uri="{BB962C8B-B14F-4D97-AF65-F5344CB8AC3E}">
        <p14:creationId xmlns:p14="http://schemas.microsoft.com/office/powerpoint/2010/main" val="3989275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DAY OF THE LORD</vt:lpstr>
      <vt:lpstr>Participation Trophies Tell Lies!</vt:lpstr>
      <vt:lpstr>THE DAY’S DISTINCTION (vv. 1-3)</vt:lpstr>
      <vt:lpstr>THE DAY’S DUTY (v. 4)</vt:lpstr>
      <vt:lpstr>THE DAY’S DELAY (vv. 5-6)</vt:lpstr>
      <vt:lpstr>Cursed or Blessed?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2025-11-11T14:12:24Z</dcterms:created>
  <dcterms:modified xsi:type="dcterms:W3CDTF">2025-11-11T14:12:26Z</dcterms:modified>
</cp:coreProperties>
</file>