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433AC-A506-5764-B5AF-32F96524E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CF6E14-B83C-7D1E-77BF-8D55490509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FD94D-31C6-6BF5-384A-E820C2DC6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86254-8289-2243-F598-9CC6C8414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7D275-BB00-BC9E-2BDF-DB1C1C34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76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60A6D-A64E-D8B3-5FB0-39F3150F3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A85D24-7256-6637-1372-451A0F122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9EFC4-AD18-E573-86A9-70535FC76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B77B6-367D-A680-19CD-E2D98A212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3B463-5171-5809-6864-F45EB159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12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4270EA-9E43-D341-C771-C08978F479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55F00A-4DB5-1F8F-5337-694A5E88A2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FD787-5CCB-DF06-37F8-1B307A537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213AD-3BE0-23BE-1B50-64D37ADE1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0F6A-48F1-9A45-C8F5-0FB878F7D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06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AC3FC-A0A5-F536-82C9-4419F2918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71BCF-D131-C09C-E57D-76BD85BDA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17CAD-060B-BA34-7E02-519FAFC33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331A1-1973-B0E6-5B35-FB9C6CF83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81E92-936B-62BA-5378-D7BD631E0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9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AA061-F9C2-667F-AC6A-8B719B067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8B50D-DFE4-2781-0559-8DFA741A63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50637-12CF-41E6-DAC9-24D097524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A4BE6-50BF-F213-4367-83D8AAE40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1063C-1442-EBD7-77A8-B821AFF49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8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75581-0F28-FE88-6FC1-B24B9AA99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8E05-AEC7-39C9-936D-FE4A9C5D0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0E100-9CD0-AEF9-9FC6-ED5A211BB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5934E3-D2F5-3F71-3B77-9CFF451ED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D3243-F8DF-1EAE-50DB-659BA9712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C02121-5116-9ADA-E38B-A22353721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89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ACC75-3FA3-C3DC-193A-BDACDC85B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286E88-C005-0A48-0809-F5BEE65E0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3B7A20-FAAA-7AF7-0D4E-C50E61AC15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25BD7-5F43-43CA-6A9B-415738E78B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5DB613-DCF1-4044-2DE6-FC55DEB912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5C3A66-25B1-33A2-8BAB-43DF6BAE0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E2343C-24B0-C8A0-960E-0D87E1DE7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09CA86-2608-F14D-86D3-20DC3D08A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78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C1C52-E71D-14D5-4DF7-7E6CC1B45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D86AB3-ED65-CC6A-AD67-6B64892C8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D694C7-557C-EC58-46AD-FB2EAA1AB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66F6DD-6E9D-67EE-3A52-00B789E90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51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9302B-E7DD-4AC9-ECAC-4F1492195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A73E76-7D92-AE6D-ABF8-99DF52298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B10C4-6AED-BC9A-2F25-46CFFE953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6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3D230-4F60-0B51-7490-CDCA6D1CF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8FFCA-D5AB-B216-4763-2ACB7EF49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32740-FA52-0A82-4164-73F1811FE5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A0C650-3DF7-86F6-90C4-1E508FD3D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946CF0-E32B-590A-CC31-3518B7235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0C0C52-8912-4F16-1246-216AC06A3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37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D5638-9FD1-28E1-D285-D4D906149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306BB7-302B-1CDC-FF24-FFADCE8377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8D4936-A310-0360-B028-F3F28B556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D9FD66-B15A-CFDD-4754-E3B67C839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BE3F3-2CFC-8DCA-EB11-EDEDE98ED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9A9FD1-68A5-2DE7-C035-3C5A8C598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2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05B057-2712-699C-9E67-85E93134F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E4BC9-94F6-9E38-CCCA-AD2FE1DA5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18BD47-4F21-F496-9C57-B00AE1A36F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1E0CA-CAB7-4837-B0A2-16BB1B3E8CAB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3B6D7-570A-72E4-9349-DEEC942E97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F3185-E188-3994-9D97-A07F57182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ECF35-1F24-4892-91F8-6FF864F54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6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D4C6E-88EE-0EC9-9CCD-77F1A151C7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AS LONG AS I LIVE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793790-428E-69C6-FAB1-DAAFD5B13C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Psalm 146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5987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75290-26E8-89DD-03B6-61F4D9CCB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PERPETUAL PRAISE (v. 10)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C23A6-B6A7-D927-7A29-86982668D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Jesus is “the Lord who will reign forever, your God, O Zion, to all generations (Luke 1:31-33; Rev 11:15).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“In one Son of Man alone is there salvation, and in him not because he is a son of man but because he is the Son of God; not because of the nature he took from you but because of that which he retained in himself” (Augustine).  </a:t>
            </a:r>
          </a:p>
        </p:txBody>
      </p:sp>
    </p:spTree>
    <p:extLst>
      <p:ext uri="{BB962C8B-B14F-4D97-AF65-F5344CB8AC3E}">
        <p14:creationId xmlns:p14="http://schemas.microsoft.com/office/powerpoint/2010/main" val="2980387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86A13-2DAB-734A-8939-94E58A405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While I Have Breath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54E82-1A7E-2904-82A0-2050B405E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I’ll praise my Maker while I’ve breath; </a:t>
            </a:r>
          </a:p>
          <a:p>
            <a:pPr marL="0" indent="0">
              <a:buNone/>
            </a:pPr>
            <a:r>
              <a:rPr lang="en-US" i="1" dirty="0"/>
              <a:t>And when my voice is lost in death, </a:t>
            </a:r>
          </a:p>
          <a:p>
            <a:pPr marL="0" indent="0">
              <a:buNone/>
            </a:pPr>
            <a:r>
              <a:rPr lang="en-US" i="1" dirty="0"/>
              <a:t>Praise shall employ my nobler powers. </a:t>
            </a:r>
          </a:p>
          <a:p>
            <a:pPr marL="0" indent="0">
              <a:buNone/>
            </a:pPr>
            <a:r>
              <a:rPr lang="en-US" i="1" dirty="0"/>
              <a:t>My days of praise shall ne’er be past, </a:t>
            </a:r>
          </a:p>
          <a:p>
            <a:pPr marL="0" indent="0">
              <a:buNone/>
            </a:pPr>
            <a:r>
              <a:rPr lang="en-US" i="1" dirty="0"/>
              <a:t>While life, and thought, and being last, </a:t>
            </a:r>
          </a:p>
          <a:p>
            <a:pPr marL="0" indent="0">
              <a:buNone/>
            </a:pPr>
            <a:r>
              <a:rPr lang="en-US" i="1" dirty="0"/>
              <a:t>Or immortality endures.</a:t>
            </a:r>
          </a:p>
          <a:p>
            <a:pPr marL="0" indent="0">
              <a:buNone/>
            </a:pPr>
            <a:r>
              <a:rPr lang="en-US" i="1" dirty="0"/>
              <a:t>			</a:t>
            </a:r>
            <a:r>
              <a:rPr lang="en-US" dirty="0"/>
              <a:t>-Isaac Watts                       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07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1E2F5-9AB3-9477-6F64-8CCD822A6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Hallel Psalms (146-150)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DED19-5BA1-561B-AED3-697186803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final five psalms begin and end with the Hebrew word </a:t>
            </a:r>
            <a:r>
              <a:rPr lang="en-US" i="1" dirty="0"/>
              <a:t>hallelujah!</a:t>
            </a:r>
          </a:p>
          <a:p>
            <a:r>
              <a:rPr lang="en-US" dirty="0"/>
              <a:t>It means “</a:t>
            </a:r>
            <a:r>
              <a:rPr lang="en-US" i="1" dirty="0"/>
              <a:t>Let us praise Yahweh!</a:t>
            </a:r>
            <a:r>
              <a:rPr lang="en-US" dirty="0"/>
              <a:t>” or “</a:t>
            </a:r>
            <a:r>
              <a:rPr lang="en-US" i="1" dirty="0"/>
              <a:t>We all </a:t>
            </a:r>
            <a:r>
              <a:rPr lang="en-US" i="1" u="sng" dirty="0"/>
              <a:t>must</a:t>
            </a:r>
            <a:r>
              <a:rPr lang="en-US" i="1" dirty="0"/>
              <a:t> praise Yahweh!”</a:t>
            </a:r>
          </a:p>
          <a:p>
            <a:r>
              <a:rPr lang="en-US" dirty="0"/>
              <a:t>This verb is </a:t>
            </a:r>
            <a:r>
              <a:rPr lang="en-US" b="1" dirty="0"/>
              <a:t>always</a:t>
            </a:r>
            <a:r>
              <a:rPr lang="en-US" dirty="0"/>
              <a:t> in the Hebrew </a:t>
            </a:r>
            <a:r>
              <a:rPr lang="en-US" b="1" dirty="0"/>
              <a:t>intensive voice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“We are now among the Hallelujahs. The rest of our journey lies through the Delectable Mountains” (C.H. Spurgeon).  </a:t>
            </a:r>
          </a:p>
        </p:txBody>
      </p:sp>
    </p:spTree>
    <p:extLst>
      <p:ext uri="{BB962C8B-B14F-4D97-AF65-F5344CB8AC3E}">
        <p14:creationId xmlns:p14="http://schemas.microsoft.com/office/powerpoint/2010/main" val="3443147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7498D-62C5-DC7F-A692-BDDB121E9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9D34D-6334-9B71-4C6F-33EDD3BC8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point of this psalm is the point of life.</a:t>
            </a:r>
          </a:p>
          <a:p>
            <a:r>
              <a:rPr lang="en-US" b="1" dirty="0"/>
              <a:t>Praising the Lord is the Point of Life!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“The most holy service that we can render to God is to be employed in praising His name” (John Calvin).  </a:t>
            </a:r>
          </a:p>
        </p:txBody>
      </p:sp>
    </p:spTree>
    <p:extLst>
      <p:ext uri="{BB962C8B-B14F-4D97-AF65-F5344CB8AC3E}">
        <p14:creationId xmlns:p14="http://schemas.microsoft.com/office/powerpoint/2010/main" val="2958056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9F054-8D52-4147-020F-342C132A5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 PRAISE (vv. 1-2)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D9316-4B48-F868-44D2-783FB2F30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u="sng" dirty="0"/>
              <a:t>flow</a:t>
            </a:r>
            <a:r>
              <a:rPr lang="en-US" dirty="0"/>
              <a:t> here is potent:								›The first </a:t>
            </a:r>
            <a:r>
              <a:rPr lang="en-US" i="1" dirty="0"/>
              <a:t>hallelujah </a:t>
            </a:r>
            <a:r>
              <a:rPr lang="en-US" dirty="0"/>
              <a:t>is 2</a:t>
            </a:r>
            <a:r>
              <a:rPr lang="en-US" baseline="30000" dirty="0"/>
              <a:t>nd</a:t>
            </a:r>
            <a:r>
              <a:rPr lang="en-US" dirty="0"/>
              <a:t> person plural – a call for all to praise and express how worthy the Lord is.						›The second is 2</a:t>
            </a:r>
            <a:r>
              <a:rPr lang="en-US" baseline="30000" dirty="0"/>
              <a:t>nd</a:t>
            </a:r>
            <a:r>
              <a:rPr lang="en-US" dirty="0"/>
              <a:t> person singular – the psalmist calls upon his own soul to praise.									›The third is 1</a:t>
            </a:r>
            <a:r>
              <a:rPr lang="en-US" baseline="30000" dirty="0"/>
              <a:t>st</a:t>
            </a:r>
            <a:r>
              <a:rPr lang="en-US" dirty="0"/>
              <a:t> person singular – the psalmist answers back to his own soul that “I will praise the Lord.” </a:t>
            </a:r>
          </a:p>
          <a:p>
            <a:r>
              <a:rPr lang="en-US" dirty="0"/>
              <a:t>This psalmist is </a:t>
            </a:r>
            <a:r>
              <a:rPr lang="en-US" b="1" dirty="0"/>
              <a:t>enraptured with God</a:t>
            </a:r>
            <a:r>
              <a:rPr lang="en-US" dirty="0"/>
              <a:t>, caught up in praise – mind, body and soul. </a:t>
            </a:r>
          </a:p>
          <a:p>
            <a:r>
              <a:rPr lang="en-US" dirty="0"/>
              <a:t>Praise in the soul bursts out of the mouth in </a:t>
            </a:r>
            <a:r>
              <a:rPr lang="en-US" b="1" dirty="0"/>
              <a:t>singing</a:t>
            </a:r>
            <a:r>
              <a:rPr lang="en-US" dirty="0"/>
              <a:t> (Eph 5:19). 									</a:t>
            </a:r>
          </a:p>
        </p:txBody>
      </p:sp>
    </p:spTree>
    <p:extLst>
      <p:ext uri="{BB962C8B-B14F-4D97-AF65-F5344CB8AC3E}">
        <p14:creationId xmlns:p14="http://schemas.microsoft.com/office/powerpoint/2010/main" val="313127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1CAA6-5185-F8CA-66EE-067BE344F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IMPROPER PRAISE (vv. 3-4)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1874F-490F-2982-107B-EA9C20A60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many verses of Scripture warn us not to trust humanity. </a:t>
            </a:r>
          </a:p>
          <a:p>
            <a:r>
              <a:rPr lang="en-US" dirty="0"/>
              <a:t>Human rulers appear particularly powerful, but are merely mortal and can provide no ultimate “salvation.”						</a:t>
            </a:r>
            <a:r>
              <a:rPr lang="en-US" i="1" dirty="0"/>
              <a:t>ben Adam </a:t>
            </a:r>
            <a:r>
              <a:rPr lang="en-US" dirty="0"/>
              <a:t> - son of Adam / man						</a:t>
            </a:r>
            <a:r>
              <a:rPr lang="en-US" i="1" dirty="0"/>
              <a:t>Adamah – </a:t>
            </a:r>
            <a:r>
              <a:rPr lang="en-US" dirty="0"/>
              <a:t>of dust / earth								</a:t>
            </a:r>
            <a:r>
              <a:rPr lang="en-US" b="1" dirty="0"/>
              <a:t>Genesis 3:19 is in view.</a:t>
            </a:r>
            <a:r>
              <a:rPr lang="en-US" dirty="0"/>
              <a:t>	</a:t>
            </a:r>
          </a:p>
          <a:p>
            <a:r>
              <a:rPr lang="en-US" dirty="0"/>
              <a:t>Praising man is cursed. Praising Yahweh is </a:t>
            </a:r>
            <a:r>
              <a:rPr lang="en-US" u="sng" dirty="0"/>
              <a:t>blessed</a:t>
            </a:r>
            <a:r>
              <a:rPr lang="en-US" dirty="0"/>
              <a:t> (v. 5).	 </a:t>
            </a:r>
          </a:p>
        </p:txBody>
      </p:sp>
    </p:spTree>
    <p:extLst>
      <p:ext uri="{BB962C8B-B14F-4D97-AF65-F5344CB8AC3E}">
        <p14:creationId xmlns:p14="http://schemas.microsoft.com/office/powerpoint/2010/main" val="343536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23634-F081-15EB-E304-3C6D2799E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Person to be Praised and the Persons who Praise Him (vv. 5-9)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34178-DDB8-70E0-266B-D73D527AE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Covenant-Keeping God </a:t>
            </a:r>
            <a:r>
              <a:rPr lang="en-US" dirty="0"/>
              <a:t>– the Help of Jacob.</a:t>
            </a:r>
          </a:p>
          <a:p>
            <a:r>
              <a:rPr lang="en-US" b="1" dirty="0"/>
              <a:t>The Personally Intimate God </a:t>
            </a:r>
            <a:r>
              <a:rPr lang="en-US" dirty="0"/>
              <a:t>– the Hope of a person who calls upon  Him as “the Lord </a:t>
            </a:r>
            <a:r>
              <a:rPr lang="en-US" u="sng" dirty="0"/>
              <a:t>his</a:t>
            </a:r>
            <a:r>
              <a:rPr lang="en-US" dirty="0"/>
              <a:t> God.” </a:t>
            </a:r>
          </a:p>
          <a:p>
            <a:r>
              <a:rPr lang="en-US" b="1" dirty="0"/>
              <a:t>The Faithful Creator God </a:t>
            </a:r>
            <a:r>
              <a:rPr lang="en-US" dirty="0"/>
              <a:t>(v. 6). </a:t>
            </a:r>
          </a:p>
          <a:p>
            <a:r>
              <a:rPr lang="en-US" dirty="0"/>
              <a:t>This is the God whose worshipers are blessed! </a:t>
            </a:r>
          </a:p>
        </p:txBody>
      </p:sp>
    </p:spTree>
    <p:extLst>
      <p:ext uri="{BB962C8B-B14F-4D97-AF65-F5344CB8AC3E}">
        <p14:creationId xmlns:p14="http://schemas.microsoft.com/office/powerpoint/2010/main" val="3043840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FFB98-AB07-D3B4-21F8-2641CF7D3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God’s Worshipers and How are they Blessed?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8369A-0E36-D31C-1A94-E9FBCFF6A1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Oppressed . . . But Defended!</a:t>
            </a:r>
          </a:p>
          <a:p>
            <a:r>
              <a:rPr lang="en-US" dirty="0"/>
              <a:t>Hungry . . . But Filled!</a:t>
            </a:r>
          </a:p>
          <a:p>
            <a:r>
              <a:rPr lang="en-US" dirty="0"/>
              <a:t>Imprisoned . . . But Freed!</a:t>
            </a:r>
          </a:p>
          <a:p>
            <a:r>
              <a:rPr lang="en-US" dirty="0"/>
              <a:t>Blind . . . But Seeing!</a:t>
            </a:r>
          </a:p>
          <a:p>
            <a:r>
              <a:rPr lang="en-US" dirty="0"/>
              <a:t>Bowed down . . . But Exalted!</a:t>
            </a:r>
          </a:p>
          <a:p>
            <a:r>
              <a:rPr lang="en-US" dirty="0"/>
              <a:t>Righteous and Loved!</a:t>
            </a:r>
          </a:p>
          <a:p>
            <a:r>
              <a:rPr lang="en-US" dirty="0"/>
              <a:t>Sojourners . . . But Supervised!</a:t>
            </a:r>
          </a:p>
          <a:p>
            <a:r>
              <a:rPr lang="en-US" dirty="0"/>
              <a:t>Widowed, Orphaned . . . But Held!</a:t>
            </a:r>
          </a:p>
        </p:txBody>
      </p:sp>
    </p:spTree>
    <p:extLst>
      <p:ext uri="{BB962C8B-B14F-4D97-AF65-F5344CB8AC3E}">
        <p14:creationId xmlns:p14="http://schemas.microsoft.com/office/powerpoint/2010/main" val="4275960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2A04B-E38A-CB14-2A67-810EC699B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PSALTER’S THEMES SUMMED IN PS 146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CD2F7-944A-6BC0-A792-8443EB79C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 long as I live - </a:t>
            </a:r>
            <a:r>
              <a:rPr lang="en-US" dirty="0" err="1"/>
              <a:t>Pss</a:t>
            </a:r>
            <a:r>
              <a:rPr lang="en-US" dirty="0"/>
              <a:t> 63:4; 104:33; 145:2 </a:t>
            </a:r>
          </a:p>
          <a:p>
            <a:r>
              <a:rPr lang="en-US" dirty="0"/>
              <a:t>Trust not princes - Ps 118:8-9</a:t>
            </a:r>
          </a:p>
          <a:p>
            <a:r>
              <a:rPr lang="en-US" dirty="0"/>
              <a:t>No salvation in man - </a:t>
            </a:r>
            <a:r>
              <a:rPr lang="en-US" dirty="0" err="1"/>
              <a:t>Pss</a:t>
            </a:r>
            <a:r>
              <a:rPr lang="en-US" dirty="0"/>
              <a:t> 60:11-12; 108:12-13</a:t>
            </a:r>
          </a:p>
          <a:p>
            <a:r>
              <a:rPr lang="en-US" dirty="0"/>
              <a:t>Hope in the Lord - </a:t>
            </a:r>
            <a:r>
              <a:rPr lang="en-US" dirty="0" err="1"/>
              <a:t>Pss</a:t>
            </a:r>
            <a:r>
              <a:rPr lang="en-US" dirty="0"/>
              <a:t> 130:7; 131:3</a:t>
            </a:r>
          </a:p>
          <a:p>
            <a:r>
              <a:rPr lang="en-US" dirty="0"/>
              <a:t>Help in the Lord - </a:t>
            </a:r>
            <a:r>
              <a:rPr lang="en-US" dirty="0" err="1"/>
              <a:t>Pss</a:t>
            </a:r>
            <a:r>
              <a:rPr lang="en-US" dirty="0"/>
              <a:t> 121:2; 124:8</a:t>
            </a:r>
          </a:p>
          <a:p>
            <a:r>
              <a:rPr lang="en-US" dirty="0"/>
              <a:t>Forever faithful - </a:t>
            </a:r>
            <a:r>
              <a:rPr lang="en-US" dirty="0" err="1"/>
              <a:t>Pss</a:t>
            </a:r>
            <a:r>
              <a:rPr lang="en-US" dirty="0"/>
              <a:t> 10:5; 117:2</a:t>
            </a:r>
          </a:p>
          <a:p>
            <a:r>
              <a:rPr lang="en-US" dirty="0"/>
              <a:t>Food to the hungry - </a:t>
            </a:r>
            <a:r>
              <a:rPr lang="en-US" dirty="0" err="1"/>
              <a:t>Pss</a:t>
            </a:r>
            <a:r>
              <a:rPr lang="en-US" dirty="0"/>
              <a:t> 107:9; 145:15</a:t>
            </a:r>
          </a:p>
          <a:p>
            <a:r>
              <a:rPr lang="en-US" dirty="0"/>
              <a:t>Love the righteous - Ps 11:7</a:t>
            </a:r>
          </a:p>
          <a:p>
            <a:r>
              <a:rPr lang="en-US" dirty="0"/>
              <a:t>Way of the wicked is ruin - </a:t>
            </a:r>
            <a:r>
              <a:rPr lang="en-US" dirty="0" err="1"/>
              <a:t>Pss</a:t>
            </a:r>
            <a:r>
              <a:rPr lang="en-US" dirty="0"/>
              <a:t> 1:5-6; 147:6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14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896D3-47B8-7257-A2F5-D03E5E668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Jesus Embodied Psalm 146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F855E-05C4-1CD8-F3A1-1810E9556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Jesus is the Creator (John 1:1-3; Heb 1:1-3; Col 1:15ff).</a:t>
            </a:r>
          </a:p>
          <a:p>
            <a:pPr lvl="0"/>
            <a:r>
              <a:rPr lang="en-US" dirty="0"/>
              <a:t>Jesus controlled and calmed the stormy sea and the fish in the sea (Luke 8:24; Matt 17:27).</a:t>
            </a:r>
          </a:p>
          <a:p>
            <a:pPr lvl="0"/>
            <a:r>
              <a:rPr lang="en-US" dirty="0"/>
              <a:t>Jesus is Faithful and True (Rev 19:11).</a:t>
            </a:r>
          </a:p>
          <a:p>
            <a:pPr lvl="0"/>
            <a:r>
              <a:rPr lang="en-US" dirty="0"/>
              <a:t>Jesus is the Just Judge (John 5:22).</a:t>
            </a:r>
          </a:p>
          <a:p>
            <a:pPr lvl="0"/>
            <a:r>
              <a:rPr lang="en-US" dirty="0"/>
              <a:t>Jesus fed the hungry crowds and was Himself the Bread of Life (John 6).</a:t>
            </a:r>
          </a:p>
          <a:p>
            <a:pPr lvl="0"/>
            <a:r>
              <a:rPr lang="en-US" dirty="0"/>
              <a:t>Jesus opened blind eyes (John 9).</a:t>
            </a:r>
          </a:p>
          <a:p>
            <a:pPr lvl="0"/>
            <a:r>
              <a:rPr lang="en-US" dirty="0"/>
              <a:t>Jesus lifted up the bowed down (Luke 1:52-53; 7:36-50).</a:t>
            </a:r>
          </a:p>
          <a:p>
            <a:pPr lvl="0"/>
            <a:r>
              <a:rPr lang="en-US" dirty="0"/>
              <a:t>Jesus defended widows (Mark 12:41-44). </a:t>
            </a:r>
          </a:p>
          <a:p>
            <a:pPr lvl="0"/>
            <a:r>
              <a:rPr lang="en-US" dirty="0"/>
              <a:t>Jesus said that He fulfilled these Divine prophecies and traits (Luke 4:18-21).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808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832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AS LONG AS I LIVE</vt:lpstr>
      <vt:lpstr>The Hallel Psalms (146-150)</vt:lpstr>
      <vt:lpstr>The Point</vt:lpstr>
      <vt:lpstr>PROPER PRAISE (vv. 1-2)</vt:lpstr>
      <vt:lpstr>IMPROPER PRAISE (vv. 3-4)</vt:lpstr>
      <vt:lpstr>The Person to be Praised and the Persons who Praise Him (vv. 5-9)</vt:lpstr>
      <vt:lpstr>Who are God’s Worshipers and How are they Blessed? </vt:lpstr>
      <vt:lpstr>THE PSALTER’S THEMES SUMMED IN PS 146 </vt:lpstr>
      <vt:lpstr>Jesus Embodied Psalm 146</vt:lpstr>
      <vt:lpstr>PERPETUAL PRAISE (v. 10)</vt:lpstr>
      <vt:lpstr>While I Have Breath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Keith McWhorter</dc:creator>
  <cp:lastModifiedBy>Keith McWhorter</cp:lastModifiedBy>
  <cp:revision>2</cp:revision>
  <dcterms:created xsi:type="dcterms:W3CDTF">2025-11-19T16:17:24Z</dcterms:created>
  <dcterms:modified xsi:type="dcterms:W3CDTF">2025-11-21T15:12:38Z</dcterms:modified>
</cp:coreProperties>
</file>