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494AA-0423-335D-0EB8-4095099219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471E14-8CE2-10E4-86E9-F237842BA1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968AD-A99F-F6FB-BCB9-7AE750F53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23082-E299-4879-9F4E-6637F12AE901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BA2B0F-3D29-C345-5C9E-4C4B1C6E4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7A059-4AC9-D936-59AE-9E5D17E0D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23CD-F4C5-4F39-9CAC-2623241CF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63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DD414-7F85-6EC0-04C3-DD8D2F29D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2ADA07-FC8D-B807-B68F-B55BF0EDB9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2EF44A-4A53-C58B-6163-9ADECC6A1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23082-E299-4879-9F4E-6637F12AE901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33560-0AA1-671A-5560-B73D440D1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9B905C-359B-FC68-1DE7-58D95FF65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23CD-F4C5-4F39-9CAC-2623241CF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86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43B7C7-B6EB-FE19-6AB9-ECD923031D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5C2D02-9A3D-6776-2F71-00732C7202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3745AE-C16A-1A2C-0C2B-B5014211E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23082-E299-4879-9F4E-6637F12AE901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0A767-876C-2465-F69D-55742A825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F45D7-9F90-BD3F-F661-834DD29B5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23CD-F4C5-4F39-9CAC-2623241CF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39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A2C04-064C-F22C-9BB7-48BC04985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7B494-D731-F4B7-1616-F3A78FC8A6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20AA1-8E0A-34E0-ACFF-44354C4CF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23082-E299-4879-9F4E-6637F12AE901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44AAA-FF82-0134-6093-4B4B517D6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37BC60-9A35-F22E-FC29-3F3F5B1C7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23CD-F4C5-4F39-9CAC-2623241CF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92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A9258-9137-E280-A283-4E8A17ADD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775C41-E639-95C7-6950-8CA1C61CDE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7CA63-F0FA-D5FD-AED1-06D8663FE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23082-E299-4879-9F4E-6637F12AE901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F47AD-CE54-7E68-B0AB-05D4BFC9E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AA161-C3F6-5322-EA4A-DAE524519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23CD-F4C5-4F39-9CAC-2623241CF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384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33CC1-1440-0E3D-950D-60F5724B6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62BF57-6261-A09C-D2AF-791472EDF5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E0FBF7-F9CC-BDE9-A1A8-BF81C8687A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FF2C11-6D6F-112E-4008-8C1C441FB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23082-E299-4879-9F4E-6637F12AE901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0CB36-8124-33ED-3A15-6BA3CCB96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D70DFB-A86E-972A-4D18-C44A2292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23CD-F4C5-4F39-9CAC-2623241CF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91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EDAA4-32FC-1AD4-C870-C36C43829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DAFC-CBB1-3A51-F973-79D6594DE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D99782-1723-4E87-896A-1F31EF8C77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67AF6B-FB18-0A55-13F8-BBF9C6C396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4FFDF9-EDEA-7C4B-FF3B-63A42786C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0B1058-B8A2-8C92-CBF9-12CDC899D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23082-E299-4879-9F4E-6637F12AE901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892A24-5BC5-C7E7-E5C7-EA7DC16A2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804B7C-9AA7-3A1D-2B8D-C5D428F38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23CD-F4C5-4F39-9CAC-2623241CF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658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7264E-CD4A-35C7-6D1B-813D975E8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70F88C-3C65-7411-A515-32A7F6B87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23082-E299-4879-9F4E-6637F12AE901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E23962-E178-CBAD-F994-05BBFFDFB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B6B9B-C35C-6294-DB50-A98A63005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23CD-F4C5-4F39-9CAC-2623241CF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573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917734-A6C7-7863-D257-2317DCF78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23082-E299-4879-9F4E-6637F12AE901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5041DA-81F4-A336-C846-3738F23A8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4B531F-39E7-5380-D4F1-C79A837D1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23CD-F4C5-4F39-9CAC-2623241CF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125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84F4A-60EC-7F67-720B-5262F05C7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AE5A3-18FE-91BC-1EBF-F677DFDA5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B06AED-2B7F-0387-47C7-140232D3D5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6A2053-1374-4928-EA35-E92F5F626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23082-E299-4879-9F4E-6637F12AE901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E1F021-CE3A-EA58-2100-6E23D180C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7791B5-CBE4-04B1-F9AA-655A4D7B1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23CD-F4C5-4F39-9CAC-2623241CF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78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CE33C-CA12-AB0C-AA6E-E363C267E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18C056-D4E0-28F2-D8FD-41BC0915C8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86B0D7-324D-1538-FFDB-147358195D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208D5-0AD0-34B7-B586-E1F1C7E16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23082-E299-4879-9F4E-6637F12AE901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743A75-275E-7C24-B813-7A1EEDE66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B2C179-BCF1-B0D9-A630-14C411363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23CD-F4C5-4F39-9CAC-2623241CF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37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2753EE-7F2B-30A2-04B2-B95136365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CED568-D99B-706C-E701-B568216C32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43220-986B-DDD4-F7BA-F024B0CAC1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23082-E299-4879-9F4E-6637F12AE901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BE56C-6352-0785-031E-5A07D4C149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3EE33-3621-C5E6-2829-BDD71BACF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C23CD-F4C5-4F39-9CAC-2623241CF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478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950B7-9751-32EB-D5E4-B377DB4D43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PRAISE THE LORD MOST HIGH! PRAISE THE LORD SO LOW!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181160-F294-2576-2557-6D0BF53E77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Psalm 147</a:t>
            </a:r>
          </a:p>
        </p:txBody>
      </p:sp>
    </p:spTree>
    <p:extLst>
      <p:ext uri="{BB962C8B-B14F-4D97-AF65-F5344CB8AC3E}">
        <p14:creationId xmlns:p14="http://schemas.microsoft.com/office/powerpoint/2010/main" val="2196681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E0945-B4CE-BB2A-C2E7-B24B30A9F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Everything is Beneath God!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89050-E58B-2281-3D6F-D347CFC66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Isa 66:1, “Heaven is My throne and earth is My footstool.”</a:t>
            </a:r>
          </a:p>
          <a:p>
            <a:r>
              <a:rPr lang="en-US" dirty="0"/>
              <a:t>Dan 4:25, “The Most High rules the kingdom of men.”</a:t>
            </a:r>
          </a:p>
          <a:p>
            <a:r>
              <a:rPr lang="en-US" dirty="0"/>
              <a:t>Idolatry tries to </a:t>
            </a:r>
            <a:r>
              <a:rPr lang="en-US" b="1" dirty="0"/>
              <a:t>reverse</a:t>
            </a:r>
            <a:r>
              <a:rPr lang="en-US" dirty="0"/>
              <a:t> creation order and </a:t>
            </a:r>
            <a:r>
              <a:rPr lang="en-US" b="1" dirty="0"/>
              <a:t>erase</a:t>
            </a:r>
            <a:r>
              <a:rPr lang="en-US" dirty="0"/>
              <a:t> the Creator-creature distinction. </a:t>
            </a:r>
          </a:p>
        </p:txBody>
      </p:sp>
    </p:spTree>
    <p:extLst>
      <p:ext uri="{BB962C8B-B14F-4D97-AF65-F5344CB8AC3E}">
        <p14:creationId xmlns:p14="http://schemas.microsoft.com/office/powerpoint/2010/main" val="4015816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1A073-50E4-2258-D4B5-D133D3681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Argument of Psalm 147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7FCFF3-7E4F-560B-C28F-03777E2E41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Worshiping God is the best, most beautiful, most befitting thing you can ever do (v. 1).</a:t>
            </a:r>
          </a:p>
        </p:txBody>
      </p:sp>
    </p:spTree>
    <p:extLst>
      <p:ext uri="{BB962C8B-B14F-4D97-AF65-F5344CB8AC3E}">
        <p14:creationId xmlns:p14="http://schemas.microsoft.com/office/powerpoint/2010/main" val="365840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5D796-194A-2545-DBA9-317ECB7CD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Argument in an Executive Summary (v. 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68F89-9171-7C97-9FB4-07398245F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command – </a:t>
            </a:r>
            <a:r>
              <a:rPr lang="en-US" i="1" dirty="0"/>
              <a:t>Hallelujah! </a:t>
            </a:r>
            <a:r>
              <a:rPr lang="en-US" i="1"/>
              <a:t>Praise the Lord! </a:t>
            </a:r>
            <a:endParaRPr lang="en-US" i="1" dirty="0"/>
          </a:p>
          <a:p>
            <a:r>
              <a:rPr lang="en-US" u="sng" dirty="0"/>
              <a:t>Three reasons</a:t>
            </a:r>
            <a:r>
              <a:rPr lang="en-US" dirty="0"/>
              <a:t>:										›It is </a:t>
            </a:r>
            <a:r>
              <a:rPr lang="en-US" b="1" dirty="0"/>
              <a:t>good</a:t>
            </a:r>
            <a:r>
              <a:rPr lang="en-US" dirty="0"/>
              <a:t>.										›It is </a:t>
            </a:r>
            <a:r>
              <a:rPr lang="en-US" b="1" dirty="0"/>
              <a:t>beautiful </a:t>
            </a:r>
            <a:r>
              <a:rPr lang="en-US" dirty="0"/>
              <a:t>/ pleasant.							›It is </a:t>
            </a:r>
            <a:r>
              <a:rPr lang="en-US" b="1" dirty="0"/>
              <a:t>fitting</a:t>
            </a:r>
            <a:r>
              <a:rPr lang="en-US" dirty="0"/>
              <a:t> / right. </a:t>
            </a:r>
          </a:p>
          <a:p>
            <a:r>
              <a:rPr lang="en-US" dirty="0"/>
              <a:t>To refuse to give God glory is a </a:t>
            </a:r>
            <a:r>
              <a:rPr lang="en-US" b="1" dirty="0"/>
              <a:t>Cosmic Crime</a:t>
            </a:r>
            <a:r>
              <a:rPr lang="en-US" dirty="0"/>
              <a:t>! </a:t>
            </a:r>
          </a:p>
          <a:p>
            <a:r>
              <a:rPr lang="en-US" dirty="0"/>
              <a:t>To withhold praise from Yahweh is:							›Bad.											›Ugly / Unpleasant.								›Unseemly / Unrighteous. </a:t>
            </a:r>
          </a:p>
        </p:txBody>
      </p:sp>
    </p:spTree>
    <p:extLst>
      <p:ext uri="{BB962C8B-B14F-4D97-AF65-F5344CB8AC3E}">
        <p14:creationId xmlns:p14="http://schemas.microsoft.com/office/powerpoint/2010/main" val="1053094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841C6-8A93-71DC-731A-0AFF498AF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Argument in an Extended Sonnet (vv. 2ff)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471F0-7985-D0D6-86ED-3F5F3F9BA3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Sonnet not in a technical sense, but in a passionate sense. </a:t>
            </a:r>
          </a:p>
          <a:p>
            <a:r>
              <a:rPr lang="en-US" b="1" dirty="0"/>
              <a:t>Structure and Flow</a:t>
            </a:r>
            <a:r>
              <a:rPr lang="en-US" dirty="0"/>
              <a:t>:									□ Three Stanzas, each begins with a command (vv. 1. 7, 12).		□ A Concluding </a:t>
            </a:r>
            <a:r>
              <a:rPr lang="en-US" i="1" dirty="0"/>
              <a:t>hallelujah </a:t>
            </a:r>
            <a:r>
              <a:rPr lang="en-US" dirty="0"/>
              <a:t>(v. 20).						□ Each stanza reveals reasons to praise the Lord. </a:t>
            </a:r>
          </a:p>
          <a:p>
            <a:r>
              <a:rPr lang="en-US" b="1" dirty="0"/>
              <a:t>Summary</a:t>
            </a:r>
            <a:r>
              <a:rPr lang="en-US" dirty="0"/>
              <a:t>: Worshiping God is the best, most beautiful, most befitting thing you can ever do, </a:t>
            </a:r>
            <a:r>
              <a:rPr lang="en-US" b="1" dirty="0"/>
              <a:t>because the God who is infinitely high is so intimately low.  </a:t>
            </a:r>
          </a:p>
        </p:txBody>
      </p:sp>
    </p:spTree>
    <p:extLst>
      <p:ext uri="{BB962C8B-B14F-4D97-AF65-F5344CB8AC3E}">
        <p14:creationId xmlns:p14="http://schemas.microsoft.com/office/powerpoint/2010/main" val="400529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809AA-E862-A843-1409-4719950A1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 Infinitely High, Intimately 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C32BB-82FE-49C1-4432-B7D7982B1D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Stanza 1</a:t>
            </a:r>
            <a:r>
              <a:rPr lang="en-US" dirty="0"/>
              <a:t> (vv. 1-6).									›The Lord builds up and binds up (vv. 2-3).					›The Lord determines and defends (vv. 4-6). </a:t>
            </a:r>
          </a:p>
          <a:p>
            <a:r>
              <a:rPr lang="en-US" b="1" dirty="0"/>
              <a:t>Stanza 2</a:t>
            </a:r>
            <a:r>
              <a:rPr lang="en-US" dirty="0"/>
              <a:t> (vv. 7-11).									›The Lord provides and takes pleasure (vv. 8-11).				›The Lord feeds the humble and the hopeful (Acts 10). </a:t>
            </a:r>
          </a:p>
          <a:p>
            <a:r>
              <a:rPr lang="en-US" b="1" dirty="0"/>
              <a:t>Stanza 3</a:t>
            </a:r>
            <a:r>
              <a:rPr lang="en-US" dirty="0"/>
              <a:t> (vv. 12-20).									›The Lord defends and decrees (vv. 12-15).					›The Lord frightens and favors (vv. 16-20). </a:t>
            </a:r>
          </a:p>
        </p:txBody>
      </p:sp>
    </p:spTree>
    <p:extLst>
      <p:ext uri="{BB962C8B-B14F-4D97-AF65-F5344CB8AC3E}">
        <p14:creationId xmlns:p14="http://schemas.microsoft.com/office/powerpoint/2010/main" val="53617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F2196-CD4C-2F91-4546-571EA2C1B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 Most High Came Down So Low in Christ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BC77F-5718-E586-E2C7-CA05618D0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By His </a:t>
            </a:r>
            <a:r>
              <a:rPr lang="en-US" b="1" dirty="0"/>
              <a:t>Spirit and Word </a:t>
            </a:r>
            <a:r>
              <a:rPr lang="en-US" dirty="0"/>
              <a:t>God can shake Sinai, and softly woo sinners to faith in Jesus. </a:t>
            </a:r>
          </a:p>
          <a:p>
            <a:r>
              <a:rPr lang="en-US" dirty="0"/>
              <a:t>What Israel enjoyed has now been sent to the whole world! </a:t>
            </a:r>
          </a:p>
          <a:p>
            <a:r>
              <a:rPr lang="en-US" dirty="0"/>
              <a:t>Christopher Ash, “Psalm 147 is a psalm for all who are brokenhearted, wounded, afflicted, and deeply aware of being far away from our heavenly home, and for whom life feels like a relentless icy blast.”</a:t>
            </a:r>
          </a:p>
          <a:p>
            <a:r>
              <a:rPr lang="en-US" b="1" dirty="0"/>
              <a:t>Psalm 147 is fulfilled in Jesus </a:t>
            </a:r>
            <a:r>
              <a:rPr lang="en-US" dirty="0"/>
              <a:t>(Luke 1:26-37; John 1:1-3, 18; Gal 4:4-7; Phil 2:5-11).  </a:t>
            </a:r>
          </a:p>
        </p:txBody>
      </p:sp>
    </p:spTree>
    <p:extLst>
      <p:ext uri="{BB962C8B-B14F-4D97-AF65-F5344CB8AC3E}">
        <p14:creationId xmlns:p14="http://schemas.microsoft.com/office/powerpoint/2010/main" val="3626625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565</Words>
  <Application>Microsoft Office PowerPoint</Application>
  <PresentationFormat>Widescreen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PRAISE THE LORD MOST HIGH! PRAISE THE LORD SO LOW!</vt:lpstr>
      <vt:lpstr>Everything is Beneath God! </vt:lpstr>
      <vt:lpstr>The Argument of Psalm 147</vt:lpstr>
      <vt:lpstr>The Argument in an Executive Summary (v. 1)</vt:lpstr>
      <vt:lpstr>The Argument in an Extended Sonnet (vv. 2ff)</vt:lpstr>
      <vt:lpstr>God Infinitely High, Intimately Low</vt:lpstr>
      <vt:lpstr>God Most High Came Down So Low in Christ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2025-11-26T18:03:02Z</dcterms:created>
  <dcterms:modified xsi:type="dcterms:W3CDTF">2025-11-26T18:11:16Z</dcterms:modified>
</cp:coreProperties>
</file>