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75279-8E48-FA78-2482-5A5C08C6E7C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999699F-2F8B-0210-3E88-203B854C0D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0292E36-6B33-6195-41FF-16E6FEB22274}"/>
              </a:ext>
            </a:extLst>
          </p:cNvPr>
          <p:cNvSpPr>
            <a:spLocks noGrp="1"/>
          </p:cNvSpPr>
          <p:nvPr>
            <p:ph type="dt" sz="half" idx="10"/>
          </p:nvPr>
        </p:nvSpPr>
        <p:spPr/>
        <p:txBody>
          <a:bodyPr/>
          <a:lstStyle/>
          <a:p>
            <a:fld id="{0F05FFEF-88C2-4C32-A76A-7462404DAB68}" type="datetimeFigureOut">
              <a:rPr lang="en-US" smtClean="0"/>
              <a:t>12/29/2025</a:t>
            </a:fld>
            <a:endParaRPr lang="en-US"/>
          </a:p>
        </p:txBody>
      </p:sp>
      <p:sp>
        <p:nvSpPr>
          <p:cNvPr id="5" name="Footer Placeholder 4">
            <a:extLst>
              <a:ext uri="{FF2B5EF4-FFF2-40B4-BE49-F238E27FC236}">
                <a16:creationId xmlns:a16="http://schemas.microsoft.com/office/drawing/2014/main" id="{06098C68-DEDA-8C2B-B3E4-C521B10314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735BC5-0E55-68F9-36E6-665DECEB40E6}"/>
              </a:ext>
            </a:extLst>
          </p:cNvPr>
          <p:cNvSpPr>
            <a:spLocks noGrp="1"/>
          </p:cNvSpPr>
          <p:nvPr>
            <p:ph type="sldNum" sz="quarter" idx="12"/>
          </p:nvPr>
        </p:nvSpPr>
        <p:spPr/>
        <p:txBody>
          <a:bodyPr/>
          <a:lstStyle/>
          <a:p>
            <a:fld id="{8417C015-CB37-446E-A1FB-7E6EBA041C68}" type="slidenum">
              <a:rPr lang="en-US" smtClean="0"/>
              <a:t>‹#›</a:t>
            </a:fld>
            <a:endParaRPr lang="en-US"/>
          </a:p>
        </p:txBody>
      </p:sp>
    </p:spTree>
    <p:extLst>
      <p:ext uri="{BB962C8B-B14F-4D97-AF65-F5344CB8AC3E}">
        <p14:creationId xmlns:p14="http://schemas.microsoft.com/office/powerpoint/2010/main" val="279746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DE8F1-30F4-82B4-E8D8-D01E1C22219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7341F10-8C08-6378-C3F4-A6D5C881FE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EE4F76-9337-7EE7-71F2-21FABE046DB4}"/>
              </a:ext>
            </a:extLst>
          </p:cNvPr>
          <p:cNvSpPr>
            <a:spLocks noGrp="1"/>
          </p:cNvSpPr>
          <p:nvPr>
            <p:ph type="dt" sz="half" idx="10"/>
          </p:nvPr>
        </p:nvSpPr>
        <p:spPr/>
        <p:txBody>
          <a:bodyPr/>
          <a:lstStyle/>
          <a:p>
            <a:fld id="{0F05FFEF-88C2-4C32-A76A-7462404DAB68}" type="datetimeFigureOut">
              <a:rPr lang="en-US" smtClean="0"/>
              <a:t>12/29/2025</a:t>
            </a:fld>
            <a:endParaRPr lang="en-US"/>
          </a:p>
        </p:txBody>
      </p:sp>
      <p:sp>
        <p:nvSpPr>
          <p:cNvPr id="5" name="Footer Placeholder 4">
            <a:extLst>
              <a:ext uri="{FF2B5EF4-FFF2-40B4-BE49-F238E27FC236}">
                <a16:creationId xmlns:a16="http://schemas.microsoft.com/office/drawing/2014/main" id="{D36D3F5C-EE7B-F881-6F6D-853340A57B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AC97A4-876C-FB0B-C71D-EBE4902638C7}"/>
              </a:ext>
            </a:extLst>
          </p:cNvPr>
          <p:cNvSpPr>
            <a:spLocks noGrp="1"/>
          </p:cNvSpPr>
          <p:nvPr>
            <p:ph type="sldNum" sz="quarter" idx="12"/>
          </p:nvPr>
        </p:nvSpPr>
        <p:spPr/>
        <p:txBody>
          <a:bodyPr/>
          <a:lstStyle/>
          <a:p>
            <a:fld id="{8417C015-CB37-446E-A1FB-7E6EBA041C68}" type="slidenum">
              <a:rPr lang="en-US" smtClean="0"/>
              <a:t>‹#›</a:t>
            </a:fld>
            <a:endParaRPr lang="en-US"/>
          </a:p>
        </p:txBody>
      </p:sp>
    </p:spTree>
    <p:extLst>
      <p:ext uri="{BB962C8B-B14F-4D97-AF65-F5344CB8AC3E}">
        <p14:creationId xmlns:p14="http://schemas.microsoft.com/office/powerpoint/2010/main" val="3379699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9D6697C-B02E-7B09-600E-39781869D80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0C7A537-120E-1C31-7B79-BC0F21BAC7D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FEBAB8-9FF2-F414-1629-97B0ADE2A897}"/>
              </a:ext>
            </a:extLst>
          </p:cNvPr>
          <p:cNvSpPr>
            <a:spLocks noGrp="1"/>
          </p:cNvSpPr>
          <p:nvPr>
            <p:ph type="dt" sz="half" idx="10"/>
          </p:nvPr>
        </p:nvSpPr>
        <p:spPr/>
        <p:txBody>
          <a:bodyPr/>
          <a:lstStyle/>
          <a:p>
            <a:fld id="{0F05FFEF-88C2-4C32-A76A-7462404DAB68}" type="datetimeFigureOut">
              <a:rPr lang="en-US" smtClean="0"/>
              <a:t>12/29/2025</a:t>
            </a:fld>
            <a:endParaRPr lang="en-US"/>
          </a:p>
        </p:txBody>
      </p:sp>
      <p:sp>
        <p:nvSpPr>
          <p:cNvPr id="5" name="Footer Placeholder 4">
            <a:extLst>
              <a:ext uri="{FF2B5EF4-FFF2-40B4-BE49-F238E27FC236}">
                <a16:creationId xmlns:a16="http://schemas.microsoft.com/office/drawing/2014/main" id="{C40219B0-AA59-D1B4-DC6C-AC577F5B4F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4301C7-36E4-C94C-584B-A5A9C06BC1AB}"/>
              </a:ext>
            </a:extLst>
          </p:cNvPr>
          <p:cNvSpPr>
            <a:spLocks noGrp="1"/>
          </p:cNvSpPr>
          <p:nvPr>
            <p:ph type="sldNum" sz="quarter" idx="12"/>
          </p:nvPr>
        </p:nvSpPr>
        <p:spPr/>
        <p:txBody>
          <a:bodyPr/>
          <a:lstStyle/>
          <a:p>
            <a:fld id="{8417C015-CB37-446E-A1FB-7E6EBA041C68}" type="slidenum">
              <a:rPr lang="en-US" smtClean="0"/>
              <a:t>‹#›</a:t>
            </a:fld>
            <a:endParaRPr lang="en-US"/>
          </a:p>
        </p:txBody>
      </p:sp>
    </p:spTree>
    <p:extLst>
      <p:ext uri="{BB962C8B-B14F-4D97-AF65-F5344CB8AC3E}">
        <p14:creationId xmlns:p14="http://schemas.microsoft.com/office/powerpoint/2010/main" val="3641792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B86B5-F509-B462-C8FA-A0AD4A18B4A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05FFA6-663D-9A46-2CF4-45FB7F34A3B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67FE7A-66C1-847E-5964-F0DEE7B1577D}"/>
              </a:ext>
            </a:extLst>
          </p:cNvPr>
          <p:cNvSpPr>
            <a:spLocks noGrp="1"/>
          </p:cNvSpPr>
          <p:nvPr>
            <p:ph type="dt" sz="half" idx="10"/>
          </p:nvPr>
        </p:nvSpPr>
        <p:spPr/>
        <p:txBody>
          <a:bodyPr/>
          <a:lstStyle/>
          <a:p>
            <a:fld id="{0F05FFEF-88C2-4C32-A76A-7462404DAB68}" type="datetimeFigureOut">
              <a:rPr lang="en-US" smtClean="0"/>
              <a:t>12/29/2025</a:t>
            </a:fld>
            <a:endParaRPr lang="en-US"/>
          </a:p>
        </p:txBody>
      </p:sp>
      <p:sp>
        <p:nvSpPr>
          <p:cNvPr id="5" name="Footer Placeholder 4">
            <a:extLst>
              <a:ext uri="{FF2B5EF4-FFF2-40B4-BE49-F238E27FC236}">
                <a16:creationId xmlns:a16="http://schemas.microsoft.com/office/drawing/2014/main" id="{16100DC4-2D8B-632A-35D0-657C9934EB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7E5A2B-D13A-32DB-E85D-072BF9547B37}"/>
              </a:ext>
            </a:extLst>
          </p:cNvPr>
          <p:cNvSpPr>
            <a:spLocks noGrp="1"/>
          </p:cNvSpPr>
          <p:nvPr>
            <p:ph type="sldNum" sz="quarter" idx="12"/>
          </p:nvPr>
        </p:nvSpPr>
        <p:spPr/>
        <p:txBody>
          <a:bodyPr/>
          <a:lstStyle/>
          <a:p>
            <a:fld id="{8417C015-CB37-446E-A1FB-7E6EBA041C68}" type="slidenum">
              <a:rPr lang="en-US" smtClean="0"/>
              <a:t>‹#›</a:t>
            </a:fld>
            <a:endParaRPr lang="en-US"/>
          </a:p>
        </p:txBody>
      </p:sp>
    </p:spTree>
    <p:extLst>
      <p:ext uri="{BB962C8B-B14F-4D97-AF65-F5344CB8AC3E}">
        <p14:creationId xmlns:p14="http://schemas.microsoft.com/office/powerpoint/2010/main" val="3602641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4A4E4-1490-D787-C803-AD50D1C37A8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8FE0465-C0B7-3CE6-7FE6-74061722D10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F81BE58-D0FA-0C1D-A8DF-7D113D489DD2}"/>
              </a:ext>
            </a:extLst>
          </p:cNvPr>
          <p:cNvSpPr>
            <a:spLocks noGrp="1"/>
          </p:cNvSpPr>
          <p:nvPr>
            <p:ph type="dt" sz="half" idx="10"/>
          </p:nvPr>
        </p:nvSpPr>
        <p:spPr/>
        <p:txBody>
          <a:bodyPr/>
          <a:lstStyle/>
          <a:p>
            <a:fld id="{0F05FFEF-88C2-4C32-A76A-7462404DAB68}" type="datetimeFigureOut">
              <a:rPr lang="en-US" smtClean="0"/>
              <a:t>12/29/2025</a:t>
            </a:fld>
            <a:endParaRPr lang="en-US"/>
          </a:p>
        </p:txBody>
      </p:sp>
      <p:sp>
        <p:nvSpPr>
          <p:cNvPr id="5" name="Footer Placeholder 4">
            <a:extLst>
              <a:ext uri="{FF2B5EF4-FFF2-40B4-BE49-F238E27FC236}">
                <a16:creationId xmlns:a16="http://schemas.microsoft.com/office/drawing/2014/main" id="{071A8481-1360-2645-3EC8-CB197C5753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8D17E1-F3F5-8BF5-D062-8DC29D3B8008}"/>
              </a:ext>
            </a:extLst>
          </p:cNvPr>
          <p:cNvSpPr>
            <a:spLocks noGrp="1"/>
          </p:cNvSpPr>
          <p:nvPr>
            <p:ph type="sldNum" sz="quarter" idx="12"/>
          </p:nvPr>
        </p:nvSpPr>
        <p:spPr/>
        <p:txBody>
          <a:bodyPr/>
          <a:lstStyle/>
          <a:p>
            <a:fld id="{8417C015-CB37-446E-A1FB-7E6EBA041C68}" type="slidenum">
              <a:rPr lang="en-US" smtClean="0"/>
              <a:t>‹#›</a:t>
            </a:fld>
            <a:endParaRPr lang="en-US"/>
          </a:p>
        </p:txBody>
      </p:sp>
    </p:spTree>
    <p:extLst>
      <p:ext uri="{BB962C8B-B14F-4D97-AF65-F5344CB8AC3E}">
        <p14:creationId xmlns:p14="http://schemas.microsoft.com/office/powerpoint/2010/main" val="1203846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58BF9-DB1A-85C7-E5EF-882BBF76796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892879-155B-2425-AB3F-B37C630FA80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22F1234-16F0-7C49-0D14-2B53CE44B51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9081C94-2522-891E-CC7E-0B9E4E2B41EF}"/>
              </a:ext>
            </a:extLst>
          </p:cNvPr>
          <p:cNvSpPr>
            <a:spLocks noGrp="1"/>
          </p:cNvSpPr>
          <p:nvPr>
            <p:ph type="dt" sz="half" idx="10"/>
          </p:nvPr>
        </p:nvSpPr>
        <p:spPr/>
        <p:txBody>
          <a:bodyPr/>
          <a:lstStyle/>
          <a:p>
            <a:fld id="{0F05FFEF-88C2-4C32-A76A-7462404DAB68}" type="datetimeFigureOut">
              <a:rPr lang="en-US" smtClean="0"/>
              <a:t>12/29/2025</a:t>
            </a:fld>
            <a:endParaRPr lang="en-US"/>
          </a:p>
        </p:txBody>
      </p:sp>
      <p:sp>
        <p:nvSpPr>
          <p:cNvPr id="6" name="Footer Placeholder 5">
            <a:extLst>
              <a:ext uri="{FF2B5EF4-FFF2-40B4-BE49-F238E27FC236}">
                <a16:creationId xmlns:a16="http://schemas.microsoft.com/office/drawing/2014/main" id="{32537774-176B-AFF9-0E99-DC1B739A042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6CF6311-B7B0-6A90-9E64-B27E9EB042CE}"/>
              </a:ext>
            </a:extLst>
          </p:cNvPr>
          <p:cNvSpPr>
            <a:spLocks noGrp="1"/>
          </p:cNvSpPr>
          <p:nvPr>
            <p:ph type="sldNum" sz="quarter" idx="12"/>
          </p:nvPr>
        </p:nvSpPr>
        <p:spPr/>
        <p:txBody>
          <a:bodyPr/>
          <a:lstStyle/>
          <a:p>
            <a:fld id="{8417C015-CB37-446E-A1FB-7E6EBA041C68}" type="slidenum">
              <a:rPr lang="en-US" smtClean="0"/>
              <a:t>‹#›</a:t>
            </a:fld>
            <a:endParaRPr lang="en-US"/>
          </a:p>
        </p:txBody>
      </p:sp>
    </p:spTree>
    <p:extLst>
      <p:ext uri="{BB962C8B-B14F-4D97-AF65-F5344CB8AC3E}">
        <p14:creationId xmlns:p14="http://schemas.microsoft.com/office/powerpoint/2010/main" val="711513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21DE3-3B29-DAF9-765A-F9BB6640D2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9FA5B47-11C8-C158-3A12-8A71A57A0C4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0190920-40A2-7F72-1D3D-40EEEC928C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69B75CB-2D94-A366-0380-7F70091677B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3ED73F-B7F5-43D3-0504-452BC13132A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42D5918-9E89-3F18-7543-2402A7E791A4}"/>
              </a:ext>
            </a:extLst>
          </p:cNvPr>
          <p:cNvSpPr>
            <a:spLocks noGrp="1"/>
          </p:cNvSpPr>
          <p:nvPr>
            <p:ph type="dt" sz="half" idx="10"/>
          </p:nvPr>
        </p:nvSpPr>
        <p:spPr/>
        <p:txBody>
          <a:bodyPr/>
          <a:lstStyle/>
          <a:p>
            <a:fld id="{0F05FFEF-88C2-4C32-A76A-7462404DAB68}" type="datetimeFigureOut">
              <a:rPr lang="en-US" smtClean="0"/>
              <a:t>12/29/2025</a:t>
            </a:fld>
            <a:endParaRPr lang="en-US"/>
          </a:p>
        </p:txBody>
      </p:sp>
      <p:sp>
        <p:nvSpPr>
          <p:cNvPr id="8" name="Footer Placeholder 7">
            <a:extLst>
              <a:ext uri="{FF2B5EF4-FFF2-40B4-BE49-F238E27FC236}">
                <a16:creationId xmlns:a16="http://schemas.microsoft.com/office/drawing/2014/main" id="{4ED3117D-5F90-C65E-1020-A7BADFD3CED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20AA262-3E22-455C-8683-7B7C7A527EAF}"/>
              </a:ext>
            </a:extLst>
          </p:cNvPr>
          <p:cNvSpPr>
            <a:spLocks noGrp="1"/>
          </p:cNvSpPr>
          <p:nvPr>
            <p:ph type="sldNum" sz="quarter" idx="12"/>
          </p:nvPr>
        </p:nvSpPr>
        <p:spPr/>
        <p:txBody>
          <a:bodyPr/>
          <a:lstStyle/>
          <a:p>
            <a:fld id="{8417C015-CB37-446E-A1FB-7E6EBA041C68}" type="slidenum">
              <a:rPr lang="en-US" smtClean="0"/>
              <a:t>‹#›</a:t>
            </a:fld>
            <a:endParaRPr lang="en-US"/>
          </a:p>
        </p:txBody>
      </p:sp>
    </p:spTree>
    <p:extLst>
      <p:ext uri="{BB962C8B-B14F-4D97-AF65-F5344CB8AC3E}">
        <p14:creationId xmlns:p14="http://schemas.microsoft.com/office/powerpoint/2010/main" val="794305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4A386-79EE-4F7F-2EA0-2D421E909F8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485B9EA-84BB-6845-5CB6-823BB13AC1EF}"/>
              </a:ext>
            </a:extLst>
          </p:cNvPr>
          <p:cNvSpPr>
            <a:spLocks noGrp="1"/>
          </p:cNvSpPr>
          <p:nvPr>
            <p:ph type="dt" sz="half" idx="10"/>
          </p:nvPr>
        </p:nvSpPr>
        <p:spPr/>
        <p:txBody>
          <a:bodyPr/>
          <a:lstStyle/>
          <a:p>
            <a:fld id="{0F05FFEF-88C2-4C32-A76A-7462404DAB68}" type="datetimeFigureOut">
              <a:rPr lang="en-US" smtClean="0"/>
              <a:t>12/29/2025</a:t>
            </a:fld>
            <a:endParaRPr lang="en-US"/>
          </a:p>
        </p:txBody>
      </p:sp>
      <p:sp>
        <p:nvSpPr>
          <p:cNvPr id="4" name="Footer Placeholder 3">
            <a:extLst>
              <a:ext uri="{FF2B5EF4-FFF2-40B4-BE49-F238E27FC236}">
                <a16:creationId xmlns:a16="http://schemas.microsoft.com/office/drawing/2014/main" id="{89DADCDA-29DA-387B-14CE-937A60ACDCC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BBC3320-EDE8-5056-63F8-7DCF0A348BA1}"/>
              </a:ext>
            </a:extLst>
          </p:cNvPr>
          <p:cNvSpPr>
            <a:spLocks noGrp="1"/>
          </p:cNvSpPr>
          <p:nvPr>
            <p:ph type="sldNum" sz="quarter" idx="12"/>
          </p:nvPr>
        </p:nvSpPr>
        <p:spPr/>
        <p:txBody>
          <a:bodyPr/>
          <a:lstStyle/>
          <a:p>
            <a:fld id="{8417C015-CB37-446E-A1FB-7E6EBA041C68}" type="slidenum">
              <a:rPr lang="en-US" smtClean="0"/>
              <a:t>‹#›</a:t>
            </a:fld>
            <a:endParaRPr lang="en-US"/>
          </a:p>
        </p:txBody>
      </p:sp>
    </p:spTree>
    <p:extLst>
      <p:ext uri="{BB962C8B-B14F-4D97-AF65-F5344CB8AC3E}">
        <p14:creationId xmlns:p14="http://schemas.microsoft.com/office/powerpoint/2010/main" val="1424496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6368C88-65DE-8921-000F-486F4B4BB98E}"/>
              </a:ext>
            </a:extLst>
          </p:cNvPr>
          <p:cNvSpPr>
            <a:spLocks noGrp="1"/>
          </p:cNvSpPr>
          <p:nvPr>
            <p:ph type="dt" sz="half" idx="10"/>
          </p:nvPr>
        </p:nvSpPr>
        <p:spPr/>
        <p:txBody>
          <a:bodyPr/>
          <a:lstStyle/>
          <a:p>
            <a:fld id="{0F05FFEF-88C2-4C32-A76A-7462404DAB68}" type="datetimeFigureOut">
              <a:rPr lang="en-US" smtClean="0"/>
              <a:t>12/29/2025</a:t>
            </a:fld>
            <a:endParaRPr lang="en-US"/>
          </a:p>
        </p:txBody>
      </p:sp>
      <p:sp>
        <p:nvSpPr>
          <p:cNvPr id="3" name="Footer Placeholder 2">
            <a:extLst>
              <a:ext uri="{FF2B5EF4-FFF2-40B4-BE49-F238E27FC236}">
                <a16:creationId xmlns:a16="http://schemas.microsoft.com/office/drawing/2014/main" id="{2E6FBB94-78AD-26B8-0B03-D711E76F9FF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A93B295-1549-DBC3-9AA6-6BE45486E2A5}"/>
              </a:ext>
            </a:extLst>
          </p:cNvPr>
          <p:cNvSpPr>
            <a:spLocks noGrp="1"/>
          </p:cNvSpPr>
          <p:nvPr>
            <p:ph type="sldNum" sz="quarter" idx="12"/>
          </p:nvPr>
        </p:nvSpPr>
        <p:spPr/>
        <p:txBody>
          <a:bodyPr/>
          <a:lstStyle/>
          <a:p>
            <a:fld id="{8417C015-CB37-446E-A1FB-7E6EBA041C68}" type="slidenum">
              <a:rPr lang="en-US" smtClean="0"/>
              <a:t>‹#›</a:t>
            </a:fld>
            <a:endParaRPr lang="en-US"/>
          </a:p>
        </p:txBody>
      </p:sp>
    </p:spTree>
    <p:extLst>
      <p:ext uri="{BB962C8B-B14F-4D97-AF65-F5344CB8AC3E}">
        <p14:creationId xmlns:p14="http://schemas.microsoft.com/office/powerpoint/2010/main" val="477716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E0C01-68EF-8DB5-D5C1-E7F01EB8674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E35CA21-3FB9-7F15-BC8A-377F07C9330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85A2DC9-7A18-B5C3-AC8C-84002522B4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B0ABE4-1C7D-ABA1-09DF-B8C32EEF6624}"/>
              </a:ext>
            </a:extLst>
          </p:cNvPr>
          <p:cNvSpPr>
            <a:spLocks noGrp="1"/>
          </p:cNvSpPr>
          <p:nvPr>
            <p:ph type="dt" sz="half" idx="10"/>
          </p:nvPr>
        </p:nvSpPr>
        <p:spPr/>
        <p:txBody>
          <a:bodyPr/>
          <a:lstStyle/>
          <a:p>
            <a:fld id="{0F05FFEF-88C2-4C32-A76A-7462404DAB68}" type="datetimeFigureOut">
              <a:rPr lang="en-US" smtClean="0"/>
              <a:t>12/29/2025</a:t>
            </a:fld>
            <a:endParaRPr lang="en-US"/>
          </a:p>
        </p:txBody>
      </p:sp>
      <p:sp>
        <p:nvSpPr>
          <p:cNvPr id="6" name="Footer Placeholder 5">
            <a:extLst>
              <a:ext uri="{FF2B5EF4-FFF2-40B4-BE49-F238E27FC236}">
                <a16:creationId xmlns:a16="http://schemas.microsoft.com/office/drawing/2014/main" id="{6AE1D732-ABD3-40C5-2915-6EC473D3A7A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75FAB94-BDC4-19D6-866D-974256484211}"/>
              </a:ext>
            </a:extLst>
          </p:cNvPr>
          <p:cNvSpPr>
            <a:spLocks noGrp="1"/>
          </p:cNvSpPr>
          <p:nvPr>
            <p:ph type="sldNum" sz="quarter" idx="12"/>
          </p:nvPr>
        </p:nvSpPr>
        <p:spPr/>
        <p:txBody>
          <a:bodyPr/>
          <a:lstStyle/>
          <a:p>
            <a:fld id="{8417C015-CB37-446E-A1FB-7E6EBA041C68}" type="slidenum">
              <a:rPr lang="en-US" smtClean="0"/>
              <a:t>‹#›</a:t>
            </a:fld>
            <a:endParaRPr lang="en-US"/>
          </a:p>
        </p:txBody>
      </p:sp>
    </p:spTree>
    <p:extLst>
      <p:ext uri="{BB962C8B-B14F-4D97-AF65-F5344CB8AC3E}">
        <p14:creationId xmlns:p14="http://schemas.microsoft.com/office/powerpoint/2010/main" val="4173807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9E880-9687-8AE4-E4F6-BA0AD95F37A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8133939-46E6-A9B9-DECB-FD790FC386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AEBD61F-AE21-67A8-D386-1C35C80311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5A7469-62D6-FB0F-B7E6-3F1C86DBE000}"/>
              </a:ext>
            </a:extLst>
          </p:cNvPr>
          <p:cNvSpPr>
            <a:spLocks noGrp="1"/>
          </p:cNvSpPr>
          <p:nvPr>
            <p:ph type="dt" sz="half" idx="10"/>
          </p:nvPr>
        </p:nvSpPr>
        <p:spPr/>
        <p:txBody>
          <a:bodyPr/>
          <a:lstStyle/>
          <a:p>
            <a:fld id="{0F05FFEF-88C2-4C32-A76A-7462404DAB68}" type="datetimeFigureOut">
              <a:rPr lang="en-US" smtClean="0"/>
              <a:t>12/29/2025</a:t>
            </a:fld>
            <a:endParaRPr lang="en-US"/>
          </a:p>
        </p:txBody>
      </p:sp>
      <p:sp>
        <p:nvSpPr>
          <p:cNvPr id="6" name="Footer Placeholder 5">
            <a:extLst>
              <a:ext uri="{FF2B5EF4-FFF2-40B4-BE49-F238E27FC236}">
                <a16:creationId xmlns:a16="http://schemas.microsoft.com/office/drawing/2014/main" id="{284F4C15-4117-3E8D-34EB-77BC036FC6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464DD4D-0F49-2EDE-E69C-E916D0DE5D58}"/>
              </a:ext>
            </a:extLst>
          </p:cNvPr>
          <p:cNvSpPr>
            <a:spLocks noGrp="1"/>
          </p:cNvSpPr>
          <p:nvPr>
            <p:ph type="sldNum" sz="quarter" idx="12"/>
          </p:nvPr>
        </p:nvSpPr>
        <p:spPr/>
        <p:txBody>
          <a:bodyPr/>
          <a:lstStyle/>
          <a:p>
            <a:fld id="{8417C015-CB37-446E-A1FB-7E6EBA041C68}" type="slidenum">
              <a:rPr lang="en-US" smtClean="0"/>
              <a:t>‹#›</a:t>
            </a:fld>
            <a:endParaRPr lang="en-US"/>
          </a:p>
        </p:txBody>
      </p:sp>
    </p:spTree>
    <p:extLst>
      <p:ext uri="{BB962C8B-B14F-4D97-AF65-F5344CB8AC3E}">
        <p14:creationId xmlns:p14="http://schemas.microsoft.com/office/powerpoint/2010/main" val="1605818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CD6BF04-2A58-5085-47D6-67562190D07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D8E3525-D8F1-7E8D-0AE2-5571DB440D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7C6D640-1299-53AB-9B6C-62EFE618E04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05FFEF-88C2-4C32-A76A-7462404DAB68}" type="datetimeFigureOut">
              <a:rPr lang="en-US" smtClean="0"/>
              <a:t>12/29/2025</a:t>
            </a:fld>
            <a:endParaRPr lang="en-US"/>
          </a:p>
        </p:txBody>
      </p:sp>
      <p:sp>
        <p:nvSpPr>
          <p:cNvPr id="5" name="Footer Placeholder 4">
            <a:extLst>
              <a:ext uri="{FF2B5EF4-FFF2-40B4-BE49-F238E27FC236}">
                <a16:creationId xmlns:a16="http://schemas.microsoft.com/office/drawing/2014/main" id="{36EDE343-7C77-0E5D-64AC-C7F2581A8E4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4B77ACF-F050-15BB-97A4-783B7E838B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17C015-CB37-446E-A1FB-7E6EBA041C68}" type="slidenum">
              <a:rPr lang="en-US" smtClean="0"/>
              <a:t>‹#›</a:t>
            </a:fld>
            <a:endParaRPr lang="en-US"/>
          </a:p>
        </p:txBody>
      </p:sp>
    </p:spTree>
    <p:extLst>
      <p:ext uri="{BB962C8B-B14F-4D97-AF65-F5344CB8AC3E}">
        <p14:creationId xmlns:p14="http://schemas.microsoft.com/office/powerpoint/2010/main" val="7924632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BEAB6-FEC4-8D84-D5DE-EF765646AA96}"/>
              </a:ext>
            </a:extLst>
          </p:cNvPr>
          <p:cNvSpPr>
            <a:spLocks noGrp="1"/>
          </p:cNvSpPr>
          <p:nvPr>
            <p:ph type="ctrTitle"/>
          </p:nvPr>
        </p:nvSpPr>
        <p:spPr/>
        <p:txBody>
          <a:bodyPr>
            <a:normAutofit/>
          </a:bodyPr>
          <a:lstStyle/>
          <a:p>
            <a:r>
              <a:rPr lang="en-US" sz="5400" dirty="0"/>
              <a:t>EVERYTHING THAT HAS BREATH</a:t>
            </a:r>
          </a:p>
        </p:txBody>
      </p:sp>
      <p:sp>
        <p:nvSpPr>
          <p:cNvPr id="3" name="Subtitle 2">
            <a:extLst>
              <a:ext uri="{FF2B5EF4-FFF2-40B4-BE49-F238E27FC236}">
                <a16:creationId xmlns:a16="http://schemas.microsoft.com/office/drawing/2014/main" id="{735071FA-8263-4BDF-6C8D-C98E2DF5FCE2}"/>
              </a:ext>
            </a:extLst>
          </p:cNvPr>
          <p:cNvSpPr>
            <a:spLocks noGrp="1"/>
          </p:cNvSpPr>
          <p:nvPr>
            <p:ph type="subTitle" idx="1"/>
          </p:nvPr>
        </p:nvSpPr>
        <p:spPr/>
        <p:txBody>
          <a:bodyPr/>
          <a:lstStyle/>
          <a:p>
            <a:r>
              <a:rPr lang="en-US" b="1" dirty="0"/>
              <a:t>Psalm 150</a:t>
            </a:r>
          </a:p>
        </p:txBody>
      </p:sp>
    </p:spTree>
    <p:extLst>
      <p:ext uri="{BB962C8B-B14F-4D97-AF65-F5344CB8AC3E}">
        <p14:creationId xmlns:p14="http://schemas.microsoft.com/office/powerpoint/2010/main" val="2998877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05D33-7758-107C-09D8-CAE97F6F43FB}"/>
              </a:ext>
            </a:extLst>
          </p:cNvPr>
          <p:cNvSpPr>
            <a:spLocks noGrp="1"/>
          </p:cNvSpPr>
          <p:nvPr>
            <p:ph type="title"/>
          </p:nvPr>
        </p:nvSpPr>
        <p:spPr/>
        <p:txBody>
          <a:bodyPr/>
          <a:lstStyle/>
          <a:p>
            <a:r>
              <a:rPr lang="en-US" dirty="0"/>
              <a:t>Worship is Inevitable</a:t>
            </a:r>
          </a:p>
        </p:txBody>
      </p:sp>
      <p:sp>
        <p:nvSpPr>
          <p:cNvPr id="3" name="Content Placeholder 2">
            <a:extLst>
              <a:ext uri="{FF2B5EF4-FFF2-40B4-BE49-F238E27FC236}">
                <a16:creationId xmlns:a16="http://schemas.microsoft.com/office/drawing/2014/main" id="{3BED5F37-0CF7-676F-7EBE-5DB1EC719BAC}"/>
              </a:ext>
            </a:extLst>
          </p:cNvPr>
          <p:cNvSpPr>
            <a:spLocks noGrp="1"/>
          </p:cNvSpPr>
          <p:nvPr>
            <p:ph idx="1"/>
          </p:nvPr>
        </p:nvSpPr>
        <p:spPr/>
        <p:txBody>
          <a:bodyPr/>
          <a:lstStyle/>
          <a:p>
            <a:r>
              <a:rPr lang="en-US" dirty="0"/>
              <a:t>Human beings are worshipers. </a:t>
            </a:r>
          </a:p>
          <a:p>
            <a:r>
              <a:rPr lang="en-US" dirty="0"/>
              <a:t>The fitting conclusion to the Psalter is, “Let everything that has breath praise the Lord!” </a:t>
            </a:r>
          </a:p>
          <a:p>
            <a:r>
              <a:rPr lang="en-US" dirty="0"/>
              <a:t>The vision of the Psalms is everlasting, purposeful praise. </a:t>
            </a:r>
          </a:p>
          <a:p>
            <a:r>
              <a:rPr lang="en-US" b="1" dirty="0"/>
              <a:t>The Point: </a:t>
            </a:r>
            <a:r>
              <a:rPr lang="en-US" dirty="0"/>
              <a:t>We must pour out our praise to our powerful God! 		›The only verb in this Psalm is “praise.”					›12x in the imperative, 1x in the jussive.</a:t>
            </a:r>
          </a:p>
          <a:p>
            <a:r>
              <a:rPr lang="en-US" b="1" i="1" dirty="0" err="1"/>
              <a:t>Hallelu</a:t>
            </a:r>
            <a:r>
              <a:rPr lang="en-US" b="1" i="1" dirty="0"/>
              <a:t>-hu</a:t>
            </a:r>
            <a:r>
              <a:rPr lang="en-US" dirty="0"/>
              <a:t> punctuates this poem – “Praise </a:t>
            </a:r>
            <a:r>
              <a:rPr lang="en-US" u="sng" dirty="0"/>
              <a:t>Him</a:t>
            </a:r>
            <a:r>
              <a:rPr lang="en-US" dirty="0"/>
              <a:t>!”</a:t>
            </a:r>
            <a:endParaRPr lang="en-US" b="1" i="1" dirty="0"/>
          </a:p>
        </p:txBody>
      </p:sp>
    </p:spTree>
    <p:extLst>
      <p:ext uri="{BB962C8B-B14F-4D97-AF65-F5344CB8AC3E}">
        <p14:creationId xmlns:p14="http://schemas.microsoft.com/office/powerpoint/2010/main" val="3718277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wipe(down)">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wipe(down)">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78C40C-9A9E-D326-B859-350B8CBA1C83}"/>
              </a:ext>
            </a:extLst>
          </p:cNvPr>
          <p:cNvSpPr>
            <a:spLocks noGrp="1"/>
          </p:cNvSpPr>
          <p:nvPr>
            <p:ph type="title"/>
          </p:nvPr>
        </p:nvSpPr>
        <p:spPr/>
        <p:txBody>
          <a:bodyPr/>
          <a:lstStyle/>
          <a:p>
            <a:r>
              <a:rPr lang="en-US" dirty="0"/>
              <a:t>WHO IS TO BE PRAISED? </a:t>
            </a:r>
          </a:p>
        </p:txBody>
      </p:sp>
      <p:sp>
        <p:nvSpPr>
          <p:cNvPr id="3" name="Content Placeholder 2">
            <a:extLst>
              <a:ext uri="{FF2B5EF4-FFF2-40B4-BE49-F238E27FC236}">
                <a16:creationId xmlns:a16="http://schemas.microsoft.com/office/drawing/2014/main" id="{4D9C0555-DBA6-1506-94B9-06F333C3515C}"/>
              </a:ext>
            </a:extLst>
          </p:cNvPr>
          <p:cNvSpPr>
            <a:spLocks noGrp="1"/>
          </p:cNvSpPr>
          <p:nvPr>
            <p:ph idx="1"/>
          </p:nvPr>
        </p:nvSpPr>
        <p:spPr/>
        <p:txBody>
          <a:bodyPr/>
          <a:lstStyle/>
          <a:p>
            <a:r>
              <a:rPr lang="en-US" i="1" dirty="0" err="1"/>
              <a:t>Hallelu</a:t>
            </a:r>
            <a:r>
              <a:rPr lang="en-US" i="1" dirty="0"/>
              <a:t>-yah! </a:t>
            </a:r>
            <a:r>
              <a:rPr lang="en-US" dirty="0"/>
              <a:t>Praise </a:t>
            </a:r>
            <a:r>
              <a:rPr lang="en-US" b="1" i="1" dirty="0"/>
              <a:t>Yahweh! 								</a:t>
            </a:r>
            <a:r>
              <a:rPr lang="en-US" dirty="0"/>
              <a:t>›The Eternal and Faithful “I am.”</a:t>
            </a:r>
          </a:p>
          <a:p>
            <a:r>
              <a:rPr lang="en-US" i="1" dirty="0" err="1"/>
              <a:t>Hallelu-el</a:t>
            </a:r>
            <a:r>
              <a:rPr lang="en-US" i="1" dirty="0"/>
              <a:t>! </a:t>
            </a:r>
            <a:r>
              <a:rPr lang="en-US" dirty="0"/>
              <a:t>Praise </a:t>
            </a:r>
            <a:r>
              <a:rPr lang="en-US" b="1" dirty="0"/>
              <a:t>God</a:t>
            </a:r>
            <a:r>
              <a:rPr lang="en-US" dirty="0"/>
              <a:t>! 									›Revealed Himself to Abraham and blessed his offspring. 			›The God whose realm is the “mighty heavens” and who performs “mighty deeds.” </a:t>
            </a:r>
          </a:p>
          <a:p>
            <a:r>
              <a:rPr lang="en-US" dirty="0"/>
              <a:t>The One True Triune God of Scripture. </a:t>
            </a:r>
          </a:p>
        </p:txBody>
      </p:sp>
    </p:spTree>
    <p:extLst>
      <p:ext uri="{BB962C8B-B14F-4D97-AF65-F5344CB8AC3E}">
        <p14:creationId xmlns:p14="http://schemas.microsoft.com/office/powerpoint/2010/main" val="1309476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4F7FE-7BD3-E6F7-3D25-B3FCA0EEF698}"/>
              </a:ext>
            </a:extLst>
          </p:cNvPr>
          <p:cNvSpPr>
            <a:spLocks noGrp="1"/>
          </p:cNvSpPr>
          <p:nvPr>
            <p:ph type="title"/>
          </p:nvPr>
        </p:nvSpPr>
        <p:spPr/>
        <p:txBody>
          <a:bodyPr/>
          <a:lstStyle/>
          <a:p>
            <a:r>
              <a:rPr lang="en-US" dirty="0"/>
              <a:t>WHERE IS HE TO BE PRAISED? </a:t>
            </a:r>
          </a:p>
        </p:txBody>
      </p:sp>
      <p:sp>
        <p:nvSpPr>
          <p:cNvPr id="3" name="Content Placeholder 2">
            <a:extLst>
              <a:ext uri="{FF2B5EF4-FFF2-40B4-BE49-F238E27FC236}">
                <a16:creationId xmlns:a16="http://schemas.microsoft.com/office/drawing/2014/main" id="{2F146622-289A-5B7E-2F85-ACA3E2482942}"/>
              </a:ext>
            </a:extLst>
          </p:cNvPr>
          <p:cNvSpPr>
            <a:spLocks noGrp="1"/>
          </p:cNvSpPr>
          <p:nvPr>
            <p:ph idx="1"/>
          </p:nvPr>
        </p:nvSpPr>
        <p:spPr/>
        <p:txBody>
          <a:bodyPr/>
          <a:lstStyle/>
          <a:p>
            <a:r>
              <a:rPr lang="en-US" dirty="0"/>
              <a:t>In His </a:t>
            </a:r>
            <a:r>
              <a:rPr lang="en-US" u="sng" dirty="0"/>
              <a:t>sanctuary</a:t>
            </a:r>
            <a:r>
              <a:rPr lang="en-US" dirty="0"/>
              <a:t> – His Holy place. 							›Could be either His heavenly or earthly temple, but the context leans toward His earthly “holy of holies.” </a:t>
            </a:r>
          </a:p>
          <a:p>
            <a:r>
              <a:rPr lang="en-US" dirty="0"/>
              <a:t>In His </a:t>
            </a:r>
            <a:r>
              <a:rPr lang="en-US" u="sng" dirty="0"/>
              <a:t>mighty heavens </a:t>
            </a:r>
            <a:r>
              <a:rPr lang="en-US" dirty="0"/>
              <a:t>– His heavenly abode / firmament (Ps 19:1). </a:t>
            </a:r>
          </a:p>
          <a:p>
            <a:r>
              <a:rPr lang="en-US" dirty="0"/>
              <a:t>The Lord must be praised both in earth and heaven, </a:t>
            </a:r>
            <a:r>
              <a:rPr lang="en-US" b="1" i="1" dirty="0"/>
              <a:t>especially by His people.  </a:t>
            </a:r>
          </a:p>
        </p:txBody>
      </p:sp>
    </p:spTree>
    <p:extLst>
      <p:ext uri="{BB962C8B-B14F-4D97-AF65-F5344CB8AC3E}">
        <p14:creationId xmlns:p14="http://schemas.microsoft.com/office/powerpoint/2010/main" val="3125727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225F0-2FDD-4BC0-624A-D0F4D77F4B55}"/>
              </a:ext>
            </a:extLst>
          </p:cNvPr>
          <p:cNvSpPr>
            <a:spLocks noGrp="1"/>
          </p:cNvSpPr>
          <p:nvPr>
            <p:ph type="title"/>
          </p:nvPr>
        </p:nvSpPr>
        <p:spPr/>
        <p:txBody>
          <a:bodyPr/>
          <a:lstStyle/>
          <a:p>
            <a:r>
              <a:rPr lang="en-US" dirty="0"/>
              <a:t>WHY IS HE TO BE PRAISED? </a:t>
            </a:r>
          </a:p>
        </p:txBody>
      </p:sp>
      <p:sp>
        <p:nvSpPr>
          <p:cNvPr id="3" name="Content Placeholder 2">
            <a:extLst>
              <a:ext uri="{FF2B5EF4-FFF2-40B4-BE49-F238E27FC236}">
                <a16:creationId xmlns:a16="http://schemas.microsoft.com/office/drawing/2014/main" id="{E1B8A92C-ED3D-8EDA-B616-22C16C880C87}"/>
              </a:ext>
            </a:extLst>
          </p:cNvPr>
          <p:cNvSpPr>
            <a:spLocks noGrp="1"/>
          </p:cNvSpPr>
          <p:nvPr>
            <p:ph idx="1"/>
          </p:nvPr>
        </p:nvSpPr>
        <p:spPr/>
        <p:txBody>
          <a:bodyPr/>
          <a:lstStyle/>
          <a:p>
            <a:r>
              <a:rPr lang="en-US" dirty="0"/>
              <a:t>Praise Him “for His </a:t>
            </a:r>
            <a:r>
              <a:rPr lang="en-US" b="1" dirty="0"/>
              <a:t>mighty deeds </a:t>
            </a:r>
            <a:r>
              <a:rPr lang="en-US" dirty="0"/>
              <a:t>. . . According to His </a:t>
            </a:r>
            <a:r>
              <a:rPr lang="en-US" b="1" dirty="0"/>
              <a:t>excellent greatness.</a:t>
            </a:r>
            <a:r>
              <a:rPr lang="en-US" dirty="0"/>
              <a:t>”										›For Who He is and for What He has done.  </a:t>
            </a:r>
          </a:p>
          <a:p>
            <a:r>
              <a:rPr lang="en-US" dirty="0"/>
              <a:t>Psalms 1 – 149 leave us no doubt about His “mighty deeds.”			›Two striking examples: Psalms 136 &amp; 145</a:t>
            </a:r>
          </a:p>
          <a:p>
            <a:r>
              <a:rPr lang="en-US" dirty="0"/>
              <a:t>His “excellent greatness” means His magnificence that overflows or is indescribably abundant.  								</a:t>
            </a:r>
          </a:p>
          <a:p>
            <a:pPr marL="0" indent="0" algn="ctr">
              <a:buNone/>
            </a:pPr>
            <a:r>
              <a:rPr lang="en-US" sz="2400" dirty="0"/>
              <a:t>“Who can utter the mighty deeds of the Lord or declare His praise?” (Ps 106:2)</a:t>
            </a:r>
          </a:p>
        </p:txBody>
      </p:sp>
    </p:spTree>
    <p:extLst>
      <p:ext uri="{BB962C8B-B14F-4D97-AF65-F5344CB8AC3E}">
        <p14:creationId xmlns:p14="http://schemas.microsoft.com/office/powerpoint/2010/main" val="17353033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2D094-7998-4694-F863-5C6A20FD159F}"/>
              </a:ext>
            </a:extLst>
          </p:cNvPr>
          <p:cNvSpPr>
            <a:spLocks noGrp="1"/>
          </p:cNvSpPr>
          <p:nvPr>
            <p:ph type="title"/>
          </p:nvPr>
        </p:nvSpPr>
        <p:spPr/>
        <p:txBody>
          <a:bodyPr/>
          <a:lstStyle/>
          <a:p>
            <a:r>
              <a:rPr lang="en-US" dirty="0"/>
              <a:t>HOW IS HE TO BE PRAISED? </a:t>
            </a:r>
          </a:p>
        </p:txBody>
      </p:sp>
      <p:sp>
        <p:nvSpPr>
          <p:cNvPr id="3" name="Content Placeholder 2">
            <a:extLst>
              <a:ext uri="{FF2B5EF4-FFF2-40B4-BE49-F238E27FC236}">
                <a16:creationId xmlns:a16="http://schemas.microsoft.com/office/drawing/2014/main" id="{58B95BF8-A4DF-E40D-BDA5-6EA2F2A8A40F}"/>
              </a:ext>
            </a:extLst>
          </p:cNvPr>
          <p:cNvSpPr>
            <a:spLocks noGrp="1"/>
          </p:cNvSpPr>
          <p:nvPr>
            <p:ph idx="1"/>
          </p:nvPr>
        </p:nvSpPr>
        <p:spPr/>
        <p:txBody>
          <a:bodyPr/>
          <a:lstStyle/>
          <a:p>
            <a:r>
              <a:rPr lang="en-US" dirty="0"/>
              <a:t>Verses 3-5 answer and instruct us on God’s view of worship.</a:t>
            </a:r>
          </a:p>
          <a:p>
            <a:r>
              <a:rPr lang="en-US" dirty="0"/>
              <a:t>The word “trumpet” is </a:t>
            </a:r>
            <a:r>
              <a:rPr lang="en-US" i="1" dirty="0"/>
              <a:t>shofar.								</a:t>
            </a:r>
            <a:r>
              <a:rPr lang="en-US" dirty="0"/>
              <a:t>›It rallies God’s people to </a:t>
            </a:r>
            <a:r>
              <a:rPr lang="en-US" b="1" dirty="0"/>
              <a:t>war</a:t>
            </a:r>
            <a:r>
              <a:rPr lang="en-US" dirty="0"/>
              <a:t> and calls them to </a:t>
            </a:r>
            <a:r>
              <a:rPr lang="en-US" b="1" dirty="0"/>
              <a:t>holy assembly</a:t>
            </a:r>
            <a:r>
              <a:rPr lang="en-US" dirty="0"/>
              <a:t>. </a:t>
            </a:r>
          </a:p>
          <a:p>
            <a:r>
              <a:rPr lang="en-US" dirty="0"/>
              <a:t>A joyful worship assembly is an </a:t>
            </a:r>
            <a:r>
              <a:rPr lang="en-US" b="1" dirty="0"/>
              <a:t>act of war </a:t>
            </a:r>
            <a:r>
              <a:rPr lang="en-US" dirty="0"/>
              <a:t>against the </a:t>
            </a:r>
            <a:r>
              <a:rPr lang="en-US" u="sng" dirty="0"/>
              <a:t>world</a:t>
            </a:r>
            <a:r>
              <a:rPr lang="en-US" dirty="0"/>
              <a:t>, the </a:t>
            </a:r>
            <a:r>
              <a:rPr lang="en-US" u="sng" dirty="0"/>
              <a:t>flesh</a:t>
            </a:r>
            <a:r>
              <a:rPr lang="en-US" dirty="0"/>
              <a:t> and the </a:t>
            </a:r>
            <a:r>
              <a:rPr lang="en-US" u="sng" dirty="0"/>
              <a:t>devil</a:t>
            </a:r>
            <a:r>
              <a:rPr lang="en-US" dirty="0"/>
              <a:t>. 										›James 4:7-8; Heb 10:25; Col 3:16</a:t>
            </a:r>
          </a:p>
          <a:p>
            <a:r>
              <a:rPr lang="en-US" dirty="0"/>
              <a:t>The music of Babylon will cease (Rev 18:21-22) but God’s music is forever and ever! </a:t>
            </a:r>
          </a:p>
        </p:txBody>
      </p:sp>
    </p:spTree>
    <p:extLst>
      <p:ext uri="{BB962C8B-B14F-4D97-AF65-F5344CB8AC3E}">
        <p14:creationId xmlns:p14="http://schemas.microsoft.com/office/powerpoint/2010/main" val="1143286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wipe(down)">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AC0C5F3-41E2-2681-F9F3-0189C21D7378}"/>
              </a:ext>
            </a:extLst>
          </p:cNvPr>
          <p:cNvSpPr txBox="1"/>
          <p:nvPr/>
        </p:nvSpPr>
        <p:spPr>
          <a:xfrm>
            <a:off x="1106129" y="796413"/>
            <a:ext cx="9979742" cy="3108543"/>
          </a:xfrm>
          <a:prstGeom prst="rect">
            <a:avLst/>
          </a:prstGeom>
          <a:noFill/>
        </p:spPr>
        <p:txBody>
          <a:bodyPr wrap="square" rtlCol="0">
            <a:spAutoFit/>
          </a:bodyPr>
          <a:lstStyle/>
          <a:p>
            <a:r>
              <a:rPr lang="en-US" sz="2800" dirty="0"/>
              <a:t>“We are unable to stir up our own drowsy hearts, but the psalm itself is God’s instrument to warm our cold hearts and reorder our disordered affections. The very action of singing the psalm stirs us to do what it says” (Christopher Ash). </a:t>
            </a:r>
          </a:p>
          <a:p>
            <a:endParaRPr lang="en-US" sz="2800" dirty="0"/>
          </a:p>
          <a:p>
            <a:r>
              <a:rPr lang="en-US" sz="2800" dirty="0"/>
              <a:t>“God is Spirit and those who worship Him must worship in Spirit and truth” (Jesus in John 4:24).  </a:t>
            </a:r>
          </a:p>
        </p:txBody>
      </p:sp>
    </p:spTree>
    <p:extLst>
      <p:ext uri="{BB962C8B-B14F-4D97-AF65-F5344CB8AC3E}">
        <p14:creationId xmlns:p14="http://schemas.microsoft.com/office/powerpoint/2010/main" val="4081983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CE05E-A2B1-CC42-54BF-0AC2006D37A0}"/>
              </a:ext>
            </a:extLst>
          </p:cNvPr>
          <p:cNvSpPr>
            <a:spLocks noGrp="1"/>
          </p:cNvSpPr>
          <p:nvPr>
            <p:ph type="title"/>
          </p:nvPr>
        </p:nvSpPr>
        <p:spPr/>
        <p:txBody>
          <a:bodyPr/>
          <a:lstStyle/>
          <a:p>
            <a:r>
              <a:rPr lang="en-US" dirty="0"/>
              <a:t>BY WHOM IS HE TO BE PRAISED? </a:t>
            </a:r>
          </a:p>
        </p:txBody>
      </p:sp>
      <p:sp>
        <p:nvSpPr>
          <p:cNvPr id="3" name="Content Placeholder 2">
            <a:extLst>
              <a:ext uri="{FF2B5EF4-FFF2-40B4-BE49-F238E27FC236}">
                <a16:creationId xmlns:a16="http://schemas.microsoft.com/office/drawing/2014/main" id="{5066DDC1-2489-FF64-52EA-7410BD71F291}"/>
              </a:ext>
            </a:extLst>
          </p:cNvPr>
          <p:cNvSpPr>
            <a:spLocks noGrp="1"/>
          </p:cNvSpPr>
          <p:nvPr>
            <p:ph idx="1"/>
          </p:nvPr>
        </p:nvSpPr>
        <p:spPr/>
        <p:txBody>
          <a:bodyPr/>
          <a:lstStyle/>
          <a:p>
            <a:r>
              <a:rPr lang="en-US" dirty="0"/>
              <a:t>The final refrain answers emphatically, “Everything that has breath!” </a:t>
            </a:r>
          </a:p>
          <a:p>
            <a:r>
              <a:rPr lang="en-US" dirty="0"/>
              <a:t>This may mean all animate creatures, but in context, seems more suited to human creatures. </a:t>
            </a:r>
          </a:p>
          <a:p>
            <a:r>
              <a:rPr lang="en-US" dirty="0"/>
              <a:t>It is especially a summons to the saved, whose praise stuns even the angels (1 Peter 1:10-12). </a:t>
            </a:r>
          </a:p>
          <a:p>
            <a:r>
              <a:rPr lang="en-US" b="1" dirty="0"/>
              <a:t>Genesis 2:7 </a:t>
            </a:r>
            <a:r>
              <a:rPr lang="en-US" dirty="0"/>
              <a:t>is echoed here, so that the sense might be, “Let everything with [</a:t>
            </a:r>
            <a:r>
              <a:rPr lang="en-US" b="1" i="1" dirty="0"/>
              <a:t>that kind of</a:t>
            </a:r>
            <a:r>
              <a:rPr lang="en-US" dirty="0"/>
              <a:t>] breath praise the Lord!” </a:t>
            </a:r>
          </a:p>
        </p:txBody>
      </p:sp>
    </p:spTree>
    <p:extLst>
      <p:ext uri="{BB962C8B-B14F-4D97-AF65-F5344CB8AC3E}">
        <p14:creationId xmlns:p14="http://schemas.microsoft.com/office/powerpoint/2010/main" val="3175122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wipe(down)">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624</Words>
  <Application>Microsoft Office PowerPoint</Application>
  <PresentationFormat>Widescreen</PresentationFormat>
  <Paragraphs>34</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EVERYTHING THAT HAS BREATH</vt:lpstr>
      <vt:lpstr>Worship is Inevitable</vt:lpstr>
      <vt:lpstr>WHO IS TO BE PRAISED? </vt:lpstr>
      <vt:lpstr>WHERE IS HE TO BE PRAISED? </vt:lpstr>
      <vt:lpstr>WHY IS HE TO BE PRAISED? </vt:lpstr>
      <vt:lpstr>HOW IS HE TO BE PRAISED? </vt:lpstr>
      <vt:lpstr>PowerPoint Presentation</vt:lpstr>
      <vt:lpstr>BY WHOM IS HE TO BE PRAISED?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Keith McWhorter</dc:creator>
  <cp:lastModifiedBy>Keith McWhorter</cp:lastModifiedBy>
  <cp:revision>2</cp:revision>
  <dcterms:created xsi:type="dcterms:W3CDTF">2025-12-29T15:48:04Z</dcterms:created>
  <dcterms:modified xsi:type="dcterms:W3CDTF">2025-12-29T16:01:00Z</dcterms:modified>
</cp:coreProperties>
</file>