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8F5E0-DEEF-CE16-3447-FB85ECD50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31031B-9893-9904-D9CE-55C663E90D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1EB19-D7E9-31B6-2EBB-8D5EEDFC0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67118-D98C-4D12-2240-23E34DBB0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77EE5-2A80-1F31-EE29-505660FEB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112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2070B-64F4-AEED-2E5D-D0E0E9611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4CC28-B5CF-39C4-A412-C6F212E4DF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7399E-845C-CEA7-41DD-A4745249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D94C6-3AAF-5D0B-DACF-A1257BB8C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7B594-87E0-FB61-FC96-745EF15C7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180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3089FB-3EB6-59C8-7535-9D7EB5C8B6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9511B5-BEBE-3DF6-9137-40B189FBB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B84BE3-1A8E-EBC5-9073-FE4A8C50F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B3558-FCBC-5BEF-E72B-8B4C62B13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D4B1D-1E2F-0C19-B2EB-5BB01E1FC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2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A2830-82A4-5F1A-846D-BF5972F09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E76C3-D159-213A-78C4-6A15CB80A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798B1-5072-4FD0-40B8-D4C9C1FE4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545363-B52E-938F-F262-874DC7B34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CEF63-2BEA-3306-053E-61E1076C8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0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2FF55-1137-5BB0-4959-926BAFED2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7ABBBC-A0FB-A524-F78A-AA1D168C2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FAE67-9D79-5E84-D954-3E59DB9CF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19D11-DC45-80F5-D834-5C90172AF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57059-E662-9EA5-305A-47130CB4F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9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A86AA-9629-0D6D-A543-033B2B9D0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445B1-8F1C-073A-74AF-C94F1BA357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3CBA28-0C1A-C2EE-77D7-1BD3215D0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88CDBD-A8A6-CE3C-F45F-72E63287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C6AD72-F4B1-8670-35F4-E0C864F92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B65FC-B719-B2F8-A622-B36371E82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91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FAA05-5380-7FC7-13B6-B9829A9B1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DBBE9-2D6B-5D43-2121-AE6A6960A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B5B43-1FB2-6E7C-79D0-ED720E932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4C8C41-C96D-44B1-536D-14E1640EDF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13B805-5CB6-0EFA-F951-EB44669694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FCBA0C-3958-E415-DC87-B823EF316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19FA9A-9A36-3993-C118-AFD91ECB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06CE1D-8ECE-1829-2CCC-DE65731B1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5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8119A-F976-D838-E825-953ADBF8B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6A8B4B-8E7E-F75D-F8C2-D9069F8F3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DACDD5-34DA-00C8-0383-9215734C4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F39C68-D571-7CDC-F1F8-FFB8C135D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42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4B66F7-54A3-88B1-7AAC-5BF9945E9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491315-5B20-D958-A0BF-FF55B0F10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6AC94C-B784-B252-39FD-8CDC655AF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09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200F8-7681-4447-1C51-E0382E2D0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69B46-9F56-B280-7B6D-059B95640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2443AA-C7B2-50F7-C92F-8C80DF70E0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515001-2188-2E5D-7C95-2C7BCDB02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96384F-C809-DB04-19B2-2C6EF0B82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39365D-83FB-7956-5B6A-CE20CB353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92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1DD24-F7CA-4879-CAAC-472C620C5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BA7615-FCC3-EC08-447F-D7DF9F8E3E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87ED4E-C00C-1978-210D-16EE435310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2B0016-879E-5196-2F98-DC2B3E6A3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BA6CB-D27B-E5EC-2299-3C4AFC924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8C9E1-98EA-DC9B-5017-ECDB52F3C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1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64234A-3624-C54A-CDE8-5F052E9F0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DC841-3C9F-8FAC-B84A-6A87E2126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63E76-892F-7E4B-08CD-388F6BC7E8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B9185-5BD6-4ABD-B9BC-7CCD787612BD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33FEA-A39E-A9D3-9103-D296C67F2D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613E2-0DD6-5416-8F61-77D589FD39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3F99B-5937-4A67-B7E7-ECC81C19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9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BC134-BDD3-8367-07F9-8A319D7EE5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WHO ARE WE?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36776D-CEC0-22FD-99A1-28C94FD50D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Philippians 1:1-2</a:t>
            </a:r>
          </a:p>
        </p:txBody>
      </p:sp>
    </p:spTree>
    <p:extLst>
      <p:ext uri="{BB962C8B-B14F-4D97-AF65-F5344CB8AC3E}">
        <p14:creationId xmlns:p14="http://schemas.microsoft.com/office/powerpoint/2010/main" val="240352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D848B-7ED9-68D5-17DF-C92447670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ESSENTIAL QUESTIONS? RELATED 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D9DF3-E46B-C4EB-AEFC-2AB243F32E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/ What is a Christian? Who / What is a Church?</a:t>
            </a:r>
          </a:p>
          <a:p>
            <a:r>
              <a:rPr lang="en-US" dirty="0"/>
              <a:t>The Apostle Paul takes a standard greeting and infuses it with tight theology and deep doctrine. </a:t>
            </a:r>
          </a:p>
          <a:p>
            <a:r>
              <a:rPr lang="en-US" dirty="0"/>
              <a:t>Christian and Church Identity clear matters to Paul! </a:t>
            </a:r>
          </a:p>
          <a:p>
            <a:r>
              <a:rPr lang="en-US" dirty="0"/>
              <a:t>Readers of this Letter are given an immediate answer to the question, “Who are we?”  </a:t>
            </a:r>
          </a:p>
        </p:txBody>
      </p:sp>
    </p:spTree>
    <p:extLst>
      <p:ext uri="{BB962C8B-B14F-4D97-AF65-F5344CB8AC3E}">
        <p14:creationId xmlns:p14="http://schemas.microsoft.com/office/powerpoint/2010/main" val="246881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CA13D-17C4-3C3A-F6A4-6A95F1E5F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SERVANTS OF CHRIST JESUS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79B9E-47DC-EA11-963E-9034E0EED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Paul and Timothy are “servants” or “slaves.” </a:t>
            </a:r>
          </a:p>
          <a:p>
            <a:r>
              <a:rPr lang="en-US" b="1" dirty="0"/>
              <a:t>Ownership</a:t>
            </a:r>
            <a:r>
              <a:rPr lang="en-US" dirty="0"/>
              <a:t> is the idea; they are </a:t>
            </a:r>
            <a:r>
              <a:rPr lang="en-US" b="1" dirty="0"/>
              <a:t>possessed</a:t>
            </a:r>
            <a:r>
              <a:rPr lang="en-US" dirty="0"/>
              <a:t> by Christ.				“servants </a:t>
            </a:r>
            <a:r>
              <a:rPr lang="en-US" b="1" i="1" u="sng" dirty="0"/>
              <a:t>of</a:t>
            </a:r>
            <a:r>
              <a:rPr lang="en-US" dirty="0"/>
              <a:t> Christ Jesus.”</a:t>
            </a:r>
          </a:p>
          <a:p>
            <a:r>
              <a:rPr lang="en-US" dirty="0"/>
              <a:t>A Christian must fully identify with Christ Jesus who Himself took “the form of a servant” (Phil 2:8). </a:t>
            </a:r>
          </a:p>
        </p:txBody>
      </p:sp>
    </p:spTree>
    <p:extLst>
      <p:ext uri="{BB962C8B-B14F-4D97-AF65-F5344CB8AC3E}">
        <p14:creationId xmlns:p14="http://schemas.microsoft.com/office/powerpoint/2010/main" val="285236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4393C-C5DA-956D-9F45-8BC93C6E6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SAINTS IN CHRIST JESUS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BA3BB-47AE-B0CF-79BF-25FD5DE22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Paul wrote “to all the saints” or “holy / devoted / sanctified ones.”</a:t>
            </a:r>
          </a:p>
          <a:p>
            <a:r>
              <a:rPr lang="en-US" dirty="0"/>
              <a:t>This is possible and true only “in Christ Jesus.”					›Possessed / Purchased by Christ Jesus.					›Positioned / Purified in Christ Jesus. </a:t>
            </a:r>
          </a:p>
          <a:p>
            <a:r>
              <a:rPr lang="en-US" dirty="0"/>
              <a:t>Remember, “without holiness, no one will see the Lord” (Heb 12:14).</a:t>
            </a:r>
          </a:p>
        </p:txBody>
      </p:sp>
    </p:spTree>
    <p:extLst>
      <p:ext uri="{BB962C8B-B14F-4D97-AF65-F5344CB8AC3E}">
        <p14:creationId xmlns:p14="http://schemas.microsoft.com/office/powerpoint/2010/main" val="3446531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7B52D-2000-89A2-F5D5-56A46768F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SUBMISSIVE TO THE CHURCH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C7761-197E-C6E4-5998-974338B7B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has this identity marker become so controversial? 														</a:t>
            </a:r>
            <a:r>
              <a:rPr lang="en-US" b="1" dirty="0"/>
              <a:t>“who are at Philippi with the overseers and deacons”</a:t>
            </a:r>
          </a:p>
          <a:p>
            <a:r>
              <a:rPr lang="en-US" dirty="0"/>
              <a:t>They’re members of a rightly ordered Church at Philippi! </a:t>
            </a:r>
          </a:p>
          <a:p>
            <a:r>
              <a:rPr lang="en-US" dirty="0"/>
              <a:t>Notice “ALL the saints” are assumed to be submissive to and together with their God-ordained leaders. 							›</a:t>
            </a:r>
            <a:r>
              <a:rPr lang="en-US" i="1" dirty="0" err="1"/>
              <a:t>Episkopoi</a:t>
            </a:r>
            <a:r>
              <a:rPr lang="en-US" i="1" dirty="0"/>
              <a:t> – </a:t>
            </a:r>
            <a:r>
              <a:rPr lang="en-US" dirty="0"/>
              <a:t>bishops, overseers, guardians, shepherds			›</a:t>
            </a:r>
            <a:r>
              <a:rPr lang="en-US" i="1" dirty="0" err="1"/>
              <a:t>Diakonoi</a:t>
            </a:r>
            <a:r>
              <a:rPr lang="en-US" dirty="0"/>
              <a:t> – deacons, servants</a:t>
            </a:r>
          </a:p>
          <a:p>
            <a:r>
              <a:rPr lang="en-US" dirty="0"/>
              <a:t>Remember, “Christ became a servant” (Rom 15:8).  </a:t>
            </a:r>
          </a:p>
        </p:txBody>
      </p:sp>
    </p:spTree>
    <p:extLst>
      <p:ext uri="{BB962C8B-B14F-4D97-AF65-F5344CB8AC3E}">
        <p14:creationId xmlns:p14="http://schemas.microsoft.com/office/powerpoint/2010/main" val="3648532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3D13E-5815-2362-C34D-1CF59A61F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SAVOR GRACE &amp; PEACE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9F986-ABDA-D9CF-806B-5AB35C93E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Paul’s favorite greeting (Rom 1:7; 1 Cor 1:3; Gal 1:3; Eph 1:2).</a:t>
            </a:r>
          </a:p>
          <a:p>
            <a:pPr marL="0" indent="0">
              <a:buNone/>
            </a:pPr>
            <a:r>
              <a:rPr lang="en-US" b="1" dirty="0"/>
              <a:t>	Grace – </a:t>
            </a:r>
            <a:r>
              <a:rPr lang="en-US" dirty="0"/>
              <a:t>unmerited, unearned favor of God. </a:t>
            </a:r>
          </a:p>
          <a:p>
            <a:pPr marL="0" indent="0">
              <a:buNone/>
            </a:pPr>
            <a:r>
              <a:rPr lang="en-US" b="1" dirty="0"/>
              <a:t>	Peace – </a:t>
            </a:r>
            <a:r>
              <a:rPr lang="en-US" dirty="0"/>
              <a:t>wholeness, completeness, oneness</a:t>
            </a:r>
          </a:p>
          <a:p>
            <a:r>
              <a:rPr lang="en-US" dirty="0"/>
              <a:t>Grace &amp; Peace flow “from God our Father </a:t>
            </a:r>
            <a:r>
              <a:rPr lang="en-US" b="1" i="1" u="sng" dirty="0"/>
              <a:t>and</a:t>
            </a:r>
            <a:r>
              <a:rPr lang="en-US" dirty="0"/>
              <a:t> the Lord Jesus Christ.”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“God and Christ are entirely at one in the procuring and bestowal of salvation” (Peter O’Brien).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6247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5C325-ECCD-EFA6-CD97-DCAEB2416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ARE WE?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15C09-DA06-060C-55D8-703A2A9EFF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Christ’s servant saints submitted to Christ’s Church savoring Christ’s grace and peace. 									</a:t>
            </a:r>
            <a:r>
              <a:rPr lang="en-US" b="1" dirty="0"/>
              <a:t>Possessed</a:t>
            </a:r>
            <a:r>
              <a:rPr lang="en-US" dirty="0"/>
              <a:t> by Christ.								</a:t>
            </a:r>
            <a:r>
              <a:rPr lang="en-US" b="1" dirty="0"/>
              <a:t>Positioned</a:t>
            </a:r>
            <a:r>
              <a:rPr lang="en-US" dirty="0"/>
              <a:t> in Christ.								</a:t>
            </a:r>
            <a:r>
              <a:rPr lang="en-US" b="1" dirty="0"/>
              <a:t>Placed</a:t>
            </a:r>
            <a:r>
              <a:rPr lang="en-US" dirty="0"/>
              <a:t> in the Church.								</a:t>
            </a:r>
            <a:r>
              <a:rPr lang="en-US" b="1" dirty="0"/>
              <a:t>Pitied</a:t>
            </a:r>
            <a:r>
              <a:rPr lang="en-US" dirty="0"/>
              <a:t> by God in Christ.								At </a:t>
            </a:r>
            <a:r>
              <a:rPr lang="en-US" b="1" dirty="0"/>
              <a:t>Peace</a:t>
            </a:r>
            <a:r>
              <a:rPr lang="en-US" dirty="0"/>
              <a:t> with God through Christ.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47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468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WHO ARE WE?</vt:lpstr>
      <vt:lpstr>ESSENTIAL QUESTIONS? RELATED QUESTIONS?</vt:lpstr>
      <vt:lpstr>SERVANTS OF CHRIST JESUS</vt:lpstr>
      <vt:lpstr>SAINTS IN CHRIST JESUS</vt:lpstr>
      <vt:lpstr>SUBMISSIVE TO THE CHURCH</vt:lpstr>
      <vt:lpstr>SAVOR GRACE &amp; PEACE</vt:lpstr>
      <vt:lpstr>WHO ARE WE?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2026-01-12T21:16:46Z</dcterms:created>
  <dcterms:modified xsi:type="dcterms:W3CDTF">2026-01-12T21:17:02Z</dcterms:modified>
</cp:coreProperties>
</file>