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8" autoAdjust="0"/>
    <p:restoredTop sz="94660"/>
  </p:normalViewPr>
  <p:slideViewPr>
    <p:cSldViewPr snapToGrid="0">
      <p:cViewPr varScale="1">
        <p:scale>
          <a:sx n="71" d="100"/>
          <a:sy n="71" d="100"/>
        </p:scale>
        <p:origin x="80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D974E-F2F1-9A4C-58C5-FB655D77E4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ADB3F9-0E30-6D48-A5FB-8D2BF9A9D3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55070-D91B-3902-FBD1-32D37231A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5290-C69F-4BFB-8BCD-0F1767A24347}" type="datetimeFigureOut">
              <a:rPr lang="en-US" smtClean="0"/>
              <a:t>1/23/2026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8C21F-64B6-80F2-5830-656A502E1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E53B58-A2DB-D5FA-8775-E8EE6167C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6E6A3-2C71-44F1-B39C-124F57DF3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061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D5A77-26F0-E553-7085-79BC85547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A67A44-9553-6452-880A-78C13BA517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E6215-1699-7C29-D201-DAE778652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5290-C69F-4BFB-8BCD-0F1767A24347}" type="datetimeFigureOut">
              <a:rPr lang="en-US" smtClean="0"/>
              <a:t>1/23/2026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424A08-7D82-F3E0-FD02-14C6F382F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2084F-340C-560E-1164-3C1B72E59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6E6A3-2C71-44F1-B39C-124F57DF3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41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D95EFA-08E6-BF28-76E2-67C347BC1B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652D70-E666-1781-E366-2D7A2D9408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0D3AA-8368-7F1C-4EB1-0EE5078DC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5290-C69F-4BFB-8BCD-0F1767A24347}" type="datetimeFigureOut">
              <a:rPr lang="en-US" smtClean="0"/>
              <a:t>1/23/2026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C1E02F-F641-0C98-4BB4-C1504870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C56177-A7E8-62EA-E980-4ECC0D943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6E6A3-2C71-44F1-B39C-124F57DF3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726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C3E48-ED71-EBD2-F33D-232890F59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0200F-E662-2573-2FA4-FD0F583D14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7A4E6-BD96-0F60-EDB9-7B3EA2FA4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5290-C69F-4BFB-8BCD-0F1767A24347}" type="datetimeFigureOut">
              <a:rPr lang="en-US" smtClean="0"/>
              <a:t>1/23/2026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C28C8C-07DA-1E98-1FBC-5DF7FE2E3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7030D-3B1D-3E4A-75CE-08CA90F22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6E6A3-2C71-44F1-B39C-124F57DF3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272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5EA7F-07E0-2647-6B05-F60A67B06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77C182-99B5-F570-8475-1CCD7C6471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BFCD8-013C-29F4-AD44-F066C6330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5290-C69F-4BFB-8BCD-0F1767A24347}" type="datetimeFigureOut">
              <a:rPr lang="en-US" smtClean="0"/>
              <a:t>1/23/2026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DD053-F575-570C-B5BB-1A2540A32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D5241-BFC0-BFD6-93BB-8A4DEFF0F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6E6A3-2C71-44F1-B39C-124F57DF3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185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D060C-3BCC-6BCF-32FF-AEF77CAB7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BADE9A-F8DF-106D-1B03-81CE053DF6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F9D9D1-329A-2501-D403-9BAFD61C60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35FDE7-B3A7-2D43-FAA7-1EE05331A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5290-C69F-4BFB-8BCD-0F1767A24347}" type="datetimeFigureOut">
              <a:rPr lang="en-US" smtClean="0"/>
              <a:t>1/23/2026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D3E067-9925-EABB-526D-AFC9AF755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C4DC19-9909-74A3-8AA1-464203ACE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6E6A3-2C71-44F1-B39C-124F57DF3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22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943CB-7CA8-88E7-BD09-7B4C2CE5A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9253BD-78D4-F6D1-3778-025BAF44A2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7EDFBB-CDA0-CA4B-1275-9ADC3459F3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B1E6F8-0EA0-BD22-6638-758EF90EC5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724E62-3450-C473-95D9-CFB5BD722D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7DBA59-747E-2C1C-12A2-677B586B8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5290-C69F-4BFB-8BCD-0F1767A24347}" type="datetimeFigureOut">
              <a:rPr lang="en-US" smtClean="0"/>
              <a:t>1/23/2026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E77C3C-8286-6BD4-8548-BFDD60577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E9B3D2-7FBB-8BC1-7FB9-4B77F4F29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6E6A3-2C71-44F1-B39C-124F57DF3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46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6B4C3-50DE-B12C-8548-1C2BFC20E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6878AB-0CAA-8A00-7B89-CCA702EBE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5290-C69F-4BFB-8BCD-0F1767A24347}" type="datetimeFigureOut">
              <a:rPr lang="en-US" smtClean="0"/>
              <a:t>1/23/2026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F7349A-7DF5-500A-A6DA-FCF39593B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BE4526-259F-C992-614A-FF8FEC370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6E6A3-2C71-44F1-B39C-124F57DF3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17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E0FF74-3CE0-031F-205D-04808609D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5290-C69F-4BFB-8BCD-0F1767A24347}" type="datetimeFigureOut">
              <a:rPr lang="en-US" smtClean="0"/>
              <a:t>1/23/2026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497B6C-68BA-EA51-7B14-F4F0FC925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BE2867-D792-EA43-9B23-980EEB00B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6E6A3-2C71-44F1-B39C-124F57DF3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66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0F0AA-8E9D-A433-6047-7634105A4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04393-02DA-FF9F-CEB9-7DF118D7C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F1820C-D0C0-5884-F2A4-143E88A5E4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1A6826-2D1C-DD22-03C0-B3E76D22E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5290-C69F-4BFB-8BCD-0F1767A24347}" type="datetimeFigureOut">
              <a:rPr lang="en-US" smtClean="0"/>
              <a:t>1/23/2026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629F77-F9A3-1D1E-2686-6F70AD382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E68710-321A-BAED-57D1-9B0C870C7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6E6A3-2C71-44F1-B39C-124F57DF3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7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671A1-067E-ED7C-F809-4EAC9705B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947A2C-5E90-A188-5A61-E9E4D8720C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E90588-9752-0DA5-85F0-6CFD3D1994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FFCB49-96C7-564F-B049-F04704D5E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5290-C69F-4BFB-8BCD-0F1767A24347}" type="datetimeFigureOut">
              <a:rPr lang="en-US" smtClean="0"/>
              <a:t>1/23/2026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B14D1D-35DE-5986-2DB1-044573101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3274B6-AF18-FA14-1F3F-3A6A5C517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6E6A3-2C71-44F1-B39C-124F57DF3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695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670F28-7759-85D9-2F5E-4A9AE992B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9FE5C2-7682-017B-9D12-152F8D14B2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B189E8-1950-BB10-8AEA-31B6CD3A8F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AA5290-C69F-4BFB-8BCD-0F1767A24347}" type="datetimeFigureOut">
              <a:rPr lang="en-US" smtClean="0"/>
              <a:t>1/23/2026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D469B-29F6-E0E9-84F9-98F609F39D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C56401-BDA1-9E4E-7FB8-52713B7050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96E6A3-2C71-44F1-B39C-124F57DF3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E6BC8-CB12-0679-5030-0A1502E19B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Longing for Heaven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5FF69A-F4E8-D30B-760E-5901A3FBF7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 Cor. 4:16-5:10</a:t>
            </a:r>
          </a:p>
        </p:txBody>
      </p:sp>
    </p:spTree>
    <p:extLst>
      <p:ext uri="{BB962C8B-B14F-4D97-AF65-F5344CB8AC3E}">
        <p14:creationId xmlns:p14="http://schemas.microsoft.com/office/powerpoint/2010/main" val="3331251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C666CE-014A-A3A6-0C10-2CEE16D12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 Idea: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CD4E88-20FA-A600-1A69-D00EB34F5B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future is eternal life with Christ in heaven forever. </a:t>
            </a:r>
          </a:p>
        </p:txBody>
      </p:sp>
    </p:spTree>
    <p:extLst>
      <p:ext uri="{BB962C8B-B14F-4D97-AF65-F5344CB8AC3E}">
        <p14:creationId xmlns:p14="http://schemas.microsoft.com/office/powerpoint/2010/main" val="2820951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AA653-6691-5ACC-0896-DFB947FE6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I. The promise of a new home (2 Cor. 4:16-18)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1F2F1-5151-FA24-C472-B2917757D7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will our eternal home be like?  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Outer self is wasting away vs. our inner self being renewed (v.16)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A momentary affliction vs. an eternal weight of glory (v.17)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Seen vs. unseen (v.18)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“So we do not lose heart.” (v.16)</a:t>
            </a:r>
          </a:p>
        </p:txBody>
      </p:sp>
    </p:spTree>
    <p:extLst>
      <p:ext uri="{BB962C8B-B14F-4D97-AF65-F5344CB8AC3E}">
        <p14:creationId xmlns:p14="http://schemas.microsoft.com/office/powerpoint/2010/main" val="2425556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1FFE2-2115-23EC-374E-79E27D6A2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The promise of a new body (2 Cor. 5:1–5)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A02491-CCF1-8BFA-E610-4DC0CC5CC0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/>
              <a:t>This present body will one day be destroyed.  (v.1)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We have body made by God that is eternal in heaven. (vv.1-3)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Life will devour death. (v.4) 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The Spirit guarantees and guards God’s promise. (v.5)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04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B4CD9-0D7F-CA40-B6E2-352A32FBE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III. The promise of present power (2 Cor. 5:6-9)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69961F-3997-A56B-3FC0-0DC7FD489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/>
              <a:t>Faith brings gospel courage (v.6)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Gospel Courage walks by faith. (v.7) 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Faith and courage work together to please Jesus. (vv.8-9)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95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4B8EF-B53D-B339-824A-729DA5323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IV. The promise of a final reward (2 Cor. 5:10)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BFB23-2280-78B9-EB76-9E60A1BBC1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US" dirty="0"/>
              <a:t>The promise of a reward 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The warning of judgment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481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235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Longing for Heaven</vt:lpstr>
      <vt:lpstr>Big Idea: </vt:lpstr>
      <vt:lpstr>I. The promise of a new home (2 Cor. 4:16-18)  </vt:lpstr>
      <vt:lpstr>II. The promise of a new body (2 Cor. 5:1–5)   </vt:lpstr>
      <vt:lpstr>III. The promise of present power (2 Cor. 5:6-9)</vt:lpstr>
      <vt:lpstr>IV. The promise of a final reward (2 Cor. 5:10)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Dave Leffler</dc:creator>
  <cp:lastModifiedBy>Dave Leffler</cp:lastModifiedBy>
  <cp:revision>1</cp:revision>
  <dcterms:created xsi:type="dcterms:W3CDTF">2026-01-24T00:28:35Z</dcterms:created>
  <dcterms:modified xsi:type="dcterms:W3CDTF">2026-01-24T00:38:47Z</dcterms:modified>
</cp:coreProperties>
</file>