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8" autoAdjust="0"/>
    <p:restoredTop sz="94660"/>
  </p:normalViewPr>
  <p:slideViewPr>
    <p:cSldViewPr snapToGrid="0">
      <p:cViewPr varScale="1">
        <p:scale>
          <a:sx n="71" d="100"/>
          <a:sy n="71" d="100"/>
        </p:scale>
        <p:origin x="80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AC996-4616-CF74-0CB2-5F3CF81455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2E10F6-FD8E-0BA1-0473-C0F5F5FF7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82F23-300E-97B9-F259-F39D4246F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C62F0-3184-CF5B-8BCC-486C0F16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51596-900F-0764-427B-146248DB0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6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901A7-745C-F7C0-4643-3523E4D8B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A0EB4-DED7-CFE6-383F-4C1BA3856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6079A-680B-BF6D-C8FA-E604B73E0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1AC2A-919E-D2D4-F592-421F227C3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912E5-F998-4750-1E11-B154A57B2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62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B8CE83-F362-62F0-6835-961DAC699A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2EA2A9-615A-C5A7-0109-FD8188D1A9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F84A7-0E6B-C546-4A72-84126C25A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3861C-A99F-E491-1AC0-1F493F1C1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FF12E-9ADF-628C-D4F8-6FE4F24D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40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EAE46-9993-DCBD-48E6-F2B631C2E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86786-408E-2C6B-7107-2973D4311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E567F-F0EF-34C1-0D6F-43208E384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9B4AD-90F2-8EFE-D446-0905E942C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FBA19-B17B-7149-FAC3-44F08972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651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55E50-0AA5-E744-C50C-69A9AF31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38EC5F-29A0-9DB8-7465-B8FE7EACD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4A78B-3B0C-2FE8-5D86-2114CB0F0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5F618-3A98-24C6-49BE-80B919659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48482-6C43-CB6D-6653-1A09584B2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29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74BCE-ABBA-685A-B40A-E17D4ECF5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C37CB-FB21-D142-1659-7841BC1004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AA6948-8557-72D4-FAAC-50FA64AB29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E3599F-FC85-6DE0-45A0-E471C4880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28ABB-FE66-84E3-BA7A-BF7001398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E60E68-FCC3-B7D4-F092-AB5AE2D9E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907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81CBF-8C87-C769-3F83-36867A667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3D9834-D58E-9709-BB06-3544F43E6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7572FA-672B-6A5E-1412-3E77B7DF22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B1A385-F6BB-F4BA-0049-F23E98B082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2E3E21-C46D-4284-17F9-22D45FE066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1E1C9A-6761-CE18-E231-1179E5149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C2114C-0F6C-65B4-34B2-FF41E5C56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396BDE-9533-8729-0D7B-0A5C1C427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247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692E6-4304-BA26-E475-FE1D78AD0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F6425B-C76D-7E83-C7C6-EBCAD6CE2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8FA4CA-0F05-E988-7142-9B773FC76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BAEEFA-D4A3-29D7-5B48-E68E9798A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9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0EEF41-8679-77D5-9522-A94A4BCDE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0E746E-E8A3-D722-4DC6-EE8BEE6B1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9DDA0B-88C1-6D5D-2B43-E78E9A122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81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FA8E0-CD28-5C0E-8A83-014F50AD2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7CC37-14E8-003D-8548-7D52757CA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885932-91B7-4F6E-D0CE-6A4A2970B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F655A-43E3-FF6B-1AFB-05A4AA85A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BBEE87-4325-8EDA-AA8A-D0212DA72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3CAA8-17EE-65D7-B7D2-E8CE5BCA5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79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7BD48-4677-7CFE-A4EA-597BC7CD6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C0F889-1329-FC3B-743C-884A497981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8DDD57-2114-D6E7-7C5D-EA05933B61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B35ADF-67A3-892D-4D10-F522BB38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C96134-FEA2-17EC-4E00-10B9F7C2B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FF9A1-55C7-2D37-3B82-30ECBD4EE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38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5089B6-CB07-549C-3F01-B9102E0AD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1CC5F-CDF5-9D84-FB8D-C496AA2216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99041-D453-21B4-2FCE-72F6D6A4BE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E3E7CB-1796-4E4B-A14D-16445B2FE1FF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7CE8C-4F5D-8E9E-1DBC-0857C64AAD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847C6-6004-1CF3-3FAD-604D0EA01F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1C6881-F1A2-45F4-B665-FD6F39ED1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51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C20A7-B487-DF22-6A27-5100786C7C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Radical Transformation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03596A-C671-AA22-E2E6-C1BA8A4532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 Corinthians 5:11–17</a:t>
            </a:r>
          </a:p>
        </p:txBody>
      </p:sp>
    </p:spTree>
    <p:extLst>
      <p:ext uri="{BB962C8B-B14F-4D97-AF65-F5344CB8AC3E}">
        <p14:creationId xmlns:p14="http://schemas.microsoft.com/office/powerpoint/2010/main" val="1610529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570DE-333F-09BD-78E8-990B04896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3753"/>
            <a:ext cx="10515600" cy="5733210"/>
          </a:xfrm>
        </p:spPr>
        <p:txBody>
          <a:bodyPr>
            <a:normAutofit/>
          </a:bodyPr>
          <a:lstStyle/>
          <a:p>
            <a:r>
              <a:rPr lang="en-US" dirty="0"/>
              <a:t>1:2 Grace and peace from God</a:t>
            </a:r>
          </a:p>
          <a:p>
            <a:r>
              <a:rPr lang="en-US" dirty="0"/>
              <a:t>1:3 Praise’s the Father</a:t>
            </a:r>
          </a:p>
          <a:p>
            <a:r>
              <a:rPr lang="en-US" dirty="0"/>
              <a:t>1:6 Patiently endure trials</a:t>
            </a:r>
          </a:p>
          <a:p>
            <a:r>
              <a:rPr lang="en-US" dirty="0"/>
              <a:t>1:9 Rely on God, not ourselves</a:t>
            </a:r>
          </a:p>
          <a:p>
            <a:r>
              <a:rPr lang="en-US" dirty="0"/>
              <a:t>1:10 Hope in God that can raise the death</a:t>
            </a:r>
          </a:p>
          <a:p>
            <a:r>
              <a:rPr lang="en-US" dirty="0"/>
              <a:t>1:11 Prayer with Thanksgiving</a:t>
            </a:r>
          </a:p>
          <a:p>
            <a:r>
              <a:rPr lang="en-US" dirty="0"/>
              <a:t>1:12 Simplicity and godly sincerity</a:t>
            </a:r>
          </a:p>
          <a:p>
            <a:r>
              <a:rPr lang="en-US" dirty="0"/>
              <a:t>1:22 His Spirit in our hearts as a guarantee</a:t>
            </a:r>
          </a:p>
          <a:p>
            <a:r>
              <a:rPr lang="en-US" dirty="0"/>
              <a:t>1:24 Partners with you for your joy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150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D0451-C334-436B-32B4-8907F5497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8224"/>
            <a:ext cx="10515600" cy="5598739"/>
          </a:xfrm>
        </p:spPr>
        <p:txBody>
          <a:bodyPr/>
          <a:lstStyle/>
          <a:p>
            <a:r>
              <a:rPr lang="en-US" dirty="0"/>
              <a:t>2:3 joy of partnership</a:t>
            </a:r>
          </a:p>
          <a:p>
            <a:r>
              <a:rPr lang="en-US" dirty="0"/>
              <a:t>2:4 abundant love for you</a:t>
            </a:r>
          </a:p>
          <a:p>
            <a:r>
              <a:rPr lang="en-US" dirty="0"/>
              <a:t>2:7 Forgive and comfort</a:t>
            </a:r>
          </a:p>
          <a:p>
            <a:r>
              <a:rPr lang="en-US" dirty="0"/>
              <a:t>2:11 Understands Satan’s evil schemes</a:t>
            </a:r>
          </a:p>
          <a:p>
            <a:r>
              <a:rPr lang="en-US" dirty="0"/>
              <a:t>2:17 Speak in Christ with sincerity</a:t>
            </a:r>
          </a:p>
          <a:p>
            <a:r>
              <a:rPr lang="en-US" dirty="0"/>
              <a:t>4:5 What we proclaim is not ourselves</a:t>
            </a:r>
          </a:p>
          <a:p>
            <a:r>
              <a:rPr lang="en-US" dirty="0"/>
              <a:t>4:7 jar of clay to show off the power of God.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104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C1E6-4D9F-2DE8-4179-05A4099AC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– Being a new creation in Christ radically changes who we are.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38AF9-7087-5907-A79F-50ED526FF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/>
              <a:t>The fear of Jesus persuades us. (v.11-13)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/>
              <a:t>The love of Jesus controls us. (v.14-16)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/>
              <a:t>Our union with Jesus changes us. (v.17)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648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E64C4-C483-0994-3608-179BA995F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I. The fear of Jesus persuades us. (v.11-13)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EFDD9-EFD9-673B-9477-52C2DAA2C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A. We are to know the fear the Lord.  (v.11a)</a:t>
            </a:r>
          </a:p>
          <a:p>
            <a:r>
              <a:rPr lang="en-US" dirty="0"/>
              <a:t>Revelation 1:9–18</a:t>
            </a:r>
          </a:p>
          <a:p>
            <a:pPr marL="0" indent="0">
              <a:buNone/>
            </a:pPr>
            <a:r>
              <a:rPr lang="en-US" dirty="0"/>
              <a:t>B. The fear of Jesus leads us understand our Savior’s love. (v.11)</a:t>
            </a:r>
          </a:p>
          <a:p>
            <a:r>
              <a:rPr lang="en-US" dirty="0"/>
              <a:t>Proverbs 22:15</a:t>
            </a:r>
          </a:p>
          <a:p>
            <a:r>
              <a:rPr lang="en-US" dirty="0"/>
              <a:t>Matthew 10:28</a:t>
            </a:r>
          </a:p>
          <a:p>
            <a:pPr marL="0" indent="0">
              <a:buNone/>
            </a:pPr>
            <a:r>
              <a:rPr lang="en-US" dirty="0"/>
              <a:t>C. The fear of Jesus persuades us to be his ambassador. (v.11) 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829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C165C-33D2-A07C-9CDB-E3A74B3AE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The love of Jesus controls us. (vv.14-16)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071A2-EF87-482D-918E-2963C89DD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A. Jesus died for all and I have died with him. (v.14b)</a:t>
            </a:r>
          </a:p>
          <a:p>
            <a:pPr marL="0" indent="0">
              <a:buNone/>
            </a:pPr>
            <a:r>
              <a:rPr lang="en-US" dirty="0"/>
              <a:t>B. We do not live for ourselves but for Jesus who died and was raised. (v. 15)</a:t>
            </a:r>
          </a:p>
        </p:txBody>
      </p:sp>
    </p:spTree>
    <p:extLst>
      <p:ext uri="{BB962C8B-B14F-4D97-AF65-F5344CB8AC3E}">
        <p14:creationId xmlns:p14="http://schemas.microsoft.com/office/powerpoint/2010/main" val="1974863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FC7AD-5CB5-A381-D093-393E0BB57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Our union with Jesus changes us. (v.17)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37338-4CB0-D70B-B66B-28678E102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A. We think differently. (vv. 11-13)</a:t>
            </a:r>
          </a:p>
          <a:p>
            <a:pPr marL="0" indent="0">
              <a:buNone/>
            </a:pPr>
            <a:r>
              <a:rPr lang="en-US" dirty="0"/>
              <a:t>B. We live differently. (v.12;16)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617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090A4-E9E4-CF02-DF3C-CE19C5561D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3412"/>
            <a:ext cx="10515600" cy="577355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17 Therefore, if anyone is in Christ, he is a new creation. The old has passed away; behold, the new has come.</a:t>
            </a:r>
          </a:p>
        </p:txBody>
      </p:sp>
    </p:spTree>
    <p:extLst>
      <p:ext uri="{BB962C8B-B14F-4D97-AF65-F5344CB8AC3E}">
        <p14:creationId xmlns:p14="http://schemas.microsoft.com/office/powerpoint/2010/main" val="3587512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343</Words>
  <Application>Microsoft Office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Radical Transformation</vt:lpstr>
      <vt:lpstr>PowerPoint Presentation</vt:lpstr>
      <vt:lpstr>PowerPoint Presentation</vt:lpstr>
      <vt:lpstr>BI – Being a new creation in Christ radically changes who we are.</vt:lpstr>
      <vt:lpstr>I. The fear of Jesus persuades us. (v.11-13) </vt:lpstr>
      <vt:lpstr>II. The love of Jesus controls us. (vv.14-16)</vt:lpstr>
      <vt:lpstr>III. Our union with Jesus changes us. (v.17)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Dave Leffler</dc:creator>
  <cp:lastModifiedBy>Dave Leffler</cp:lastModifiedBy>
  <cp:revision>1</cp:revision>
  <dcterms:created xsi:type="dcterms:W3CDTF">2026-02-27T19:39:41Z</dcterms:created>
  <dcterms:modified xsi:type="dcterms:W3CDTF">2026-02-27T19:45:46Z</dcterms:modified>
</cp:coreProperties>
</file>