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8" d="100"/>
          <a:sy n="78" d="100"/>
        </p:scale>
        <p:origin x="878" y="6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0A15C3-B107-DEB1-293D-9A204179D15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0A604A8-DBD0-A878-9528-74F84A157B6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86FA7DB-98A9-3F8C-1057-3066FBE8DCAB}"/>
              </a:ext>
            </a:extLst>
          </p:cNvPr>
          <p:cNvSpPr>
            <a:spLocks noGrp="1"/>
          </p:cNvSpPr>
          <p:nvPr>
            <p:ph type="dt" sz="half" idx="10"/>
          </p:nvPr>
        </p:nvSpPr>
        <p:spPr/>
        <p:txBody>
          <a:bodyPr/>
          <a:lstStyle/>
          <a:p>
            <a:fld id="{FD887351-A948-4C1A-9C0E-D0DAEBB935FD}" type="datetimeFigureOut">
              <a:rPr lang="en-US" smtClean="0"/>
              <a:t>3/2/2026</a:t>
            </a:fld>
            <a:endParaRPr lang="en-US"/>
          </a:p>
        </p:txBody>
      </p:sp>
      <p:sp>
        <p:nvSpPr>
          <p:cNvPr id="5" name="Footer Placeholder 4">
            <a:extLst>
              <a:ext uri="{FF2B5EF4-FFF2-40B4-BE49-F238E27FC236}">
                <a16:creationId xmlns:a16="http://schemas.microsoft.com/office/drawing/2014/main" id="{D58A4311-0A4A-F1E3-D563-962DE29CE6E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D2B76FD-AB17-31FD-EC31-67B60C8B2703}"/>
              </a:ext>
            </a:extLst>
          </p:cNvPr>
          <p:cNvSpPr>
            <a:spLocks noGrp="1"/>
          </p:cNvSpPr>
          <p:nvPr>
            <p:ph type="sldNum" sz="quarter" idx="12"/>
          </p:nvPr>
        </p:nvSpPr>
        <p:spPr/>
        <p:txBody>
          <a:bodyPr/>
          <a:lstStyle/>
          <a:p>
            <a:fld id="{C2E03D21-FC8B-479D-8202-81EB9FC54365}" type="slidenum">
              <a:rPr lang="en-US" smtClean="0"/>
              <a:t>‹#›</a:t>
            </a:fld>
            <a:endParaRPr lang="en-US"/>
          </a:p>
        </p:txBody>
      </p:sp>
    </p:spTree>
    <p:extLst>
      <p:ext uri="{BB962C8B-B14F-4D97-AF65-F5344CB8AC3E}">
        <p14:creationId xmlns:p14="http://schemas.microsoft.com/office/powerpoint/2010/main" val="1009979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E046DC-7A46-C01C-FC18-22D17A79631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2B15C6C-839F-B91A-5F08-113D679FA25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5FF2F18-1B0B-BB0A-957C-DAAA203F11AE}"/>
              </a:ext>
            </a:extLst>
          </p:cNvPr>
          <p:cNvSpPr>
            <a:spLocks noGrp="1"/>
          </p:cNvSpPr>
          <p:nvPr>
            <p:ph type="dt" sz="half" idx="10"/>
          </p:nvPr>
        </p:nvSpPr>
        <p:spPr/>
        <p:txBody>
          <a:bodyPr/>
          <a:lstStyle/>
          <a:p>
            <a:fld id="{FD887351-A948-4C1A-9C0E-D0DAEBB935FD}" type="datetimeFigureOut">
              <a:rPr lang="en-US" smtClean="0"/>
              <a:t>3/2/2026</a:t>
            </a:fld>
            <a:endParaRPr lang="en-US"/>
          </a:p>
        </p:txBody>
      </p:sp>
      <p:sp>
        <p:nvSpPr>
          <p:cNvPr id="5" name="Footer Placeholder 4">
            <a:extLst>
              <a:ext uri="{FF2B5EF4-FFF2-40B4-BE49-F238E27FC236}">
                <a16:creationId xmlns:a16="http://schemas.microsoft.com/office/drawing/2014/main" id="{688C5D5A-27E0-5534-FAB6-B953A6AECBD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D842D48-A28E-F22B-4F6F-142D540966DE}"/>
              </a:ext>
            </a:extLst>
          </p:cNvPr>
          <p:cNvSpPr>
            <a:spLocks noGrp="1"/>
          </p:cNvSpPr>
          <p:nvPr>
            <p:ph type="sldNum" sz="quarter" idx="12"/>
          </p:nvPr>
        </p:nvSpPr>
        <p:spPr/>
        <p:txBody>
          <a:bodyPr/>
          <a:lstStyle/>
          <a:p>
            <a:fld id="{C2E03D21-FC8B-479D-8202-81EB9FC54365}" type="slidenum">
              <a:rPr lang="en-US" smtClean="0"/>
              <a:t>‹#›</a:t>
            </a:fld>
            <a:endParaRPr lang="en-US"/>
          </a:p>
        </p:txBody>
      </p:sp>
    </p:spTree>
    <p:extLst>
      <p:ext uri="{BB962C8B-B14F-4D97-AF65-F5344CB8AC3E}">
        <p14:creationId xmlns:p14="http://schemas.microsoft.com/office/powerpoint/2010/main" val="39394775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356196C-7A28-7D8E-E94C-7D933E6FE79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CC5CECF-EAF0-08C5-0599-05907058AE7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3571ABA-D008-652C-17FD-B9CB422F9029}"/>
              </a:ext>
            </a:extLst>
          </p:cNvPr>
          <p:cNvSpPr>
            <a:spLocks noGrp="1"/>
          </p:cNvSpPr>
          <p:nvPr>
            <p:ph type="dt" sz="half" idx="10"/>
          </p:nvPr>
        </p:nvSpPr>
        <p:spPr/>
        <p:txBody>
          <a:bodyPr/>
          <a:lstStyle/>
          <a:p>
            <a:fld id="{FD887351-A948-4C1A-9C0E-D0DAEBB935FD}" type="datetimeFigureOut">
              <a:rPr lang="en-US" smtClean="0"/>
              <a:t>3/2/2026</a:t>
            </a:fld>
            <a:endParaRPr lang="en-US"/>
          </a:p>
        </p:txBody>
      </p:sp>
      <p:sp>
        <p:nvSpPr>
          <p:cNvPr id="5" name="Footer Placeholder 4">
            <a:extLst>
              <a:ext uri="{FF2B5EF4-FFF2-40B4-BE49-F238E27FC236}">
                <a16:creationId xmlns:a16="http://schemas.microsoft.com/office/drawing/2014/main" id="{33664D54-29DA-A606-7417-994F1F1B345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4F279CB-1991-0A90-83DF-06D885C34D9B}"/>
              </a:ext>
            </a:extLst>
          </p:cNvPr>
          <p:cNvSpPr>
            <a:spLocks noGrp="1"/>
          </p:cNvSpPr>
          <p:nvPr>
            <p:ph type="sldNum" sz="quarter" idx="12"/>
          </p:nvPr>
        </p:nvSpPr>
        <p:spPr/>
        <p:txBody>
          <a:bodyPr/>
          <a:lstStyle/>
          <a:p>
            <a:fld id="{C2E03D21-FC8B-479D-8202-81EB9FC54365}" type="slidenum">
              <a:rPr lang="en-US" smtClean="0"/>
              <a:t>‹#›</a:t>
            </a:fld>
            <a:endParaRPr lang="en-US"/>
          </a:p>
        </p:txBody>
      </p:sp>
    </p:spTree>
    <p:extLst>
      <p:ext uri="{BB962C8B-B14F-4D97-AF65-F5344CB8AC3E}">
        <p14:creationId xmlns:p14="http://schemas.microsoft.com/office/powerpoint/2010/main" val="40550446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10248C-47AC-2EAF-44EF-35552736784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04C766C-C5C6-F527-BF72-F292F382859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9C73904-C334-A8B3-7B1C-2EE7601E4379}"/>
              </a:ext>
            </a:extLst>
          </p:cNvPr>
          <p:cNvSpPr>
            <a:spLocks noGrp="1"/>
          </p:cNvSpPr>
          <p:nvPr>
            <p:ph type="dt" sz="half" idx="10"/>
          </p:nvPr>
        </p:nvSpPr>
        <p:spPr/>
        <p:txBody>
          <a:bodyPr/>
          <a:lstStyle/>
          <a:p>
            <a:fld id="{FD887351-A948-4C1A-9C0E-D0DAEBB935FD}" type="datetimeFigureOut">
              <a:rPr lang="en-US" smtClean="0"/>
              <a:t>3/2/2026</a:t>
            </a:fld>
            <a:endParaRPr lang="en-US"/>
          </a:p>
        </p:txBody>
      </p:sp>
      <p:sp>
        <p:nvSpPr>
          <p:cNvPr id="5" name="Footer Placeholder 4">
            <a:extLst>
              <a:ext uri="{FF2B5EF4-FFF2-40B4-BE49-F238E27FC236}">
                <a16:creationId xmlns:a16="http://schemas.microsoft.com/office/drawing/2014/main" id="{B0D35ABC-A1D7-C3CF-3FF6-5138EBCBFAB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DBB3CBE-8C55-A2D2-E7AB-0566FBC600EE}"/>
              </a:ext>
            </a:extLst>
          </p:cNvPr>
          <p:cNvSpPr>
            <a:spLocks noGrp="1"/>
          </p:cNvSpPr>
          <p:nvPr>
            <p:ph type="sldNum" sz="quarter" idx="12"/>
          </p:nvPr>
        </p:nvSpPr>
        <p:spPr/>
        <p:txBody>
          <a:bodyPr/>
          <a:lstStyle/>
          <a:p>
            <a:fld id="{C2E03D21-FC8B-479D-8202-81EB9FC54365}" type="slidenum">
              <a:rPr lang="en-US" smtClean="0"/>
              <a:t>‹#›</a:t>
            </a:fld>
            <a:endParaRPr lang="en-US"/>
          </a:p>
        </p:txBody>
      </p:sp>
    </p:spTree>
    <p:extLst>
      <p:ext uri="{BB962C8B-B14F-4D97-AF65-F5344CB8AC3E}">
        <p14:creationId xmlns:p14="http://schemas.microsoft.com/office/powerpoint/2010/main" val="36799596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C94685-279A-C0EB-02D2-047E42BBCC6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0155B0D-A9A1-96CF-BBC5-AFD180793F8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BC6E539-009F-FAE5-E7D3-6941A8292106}"/>
              </a:ext>
            </a:extLst>
          </p:cNvPr>
          <p:cNvSpPr>
            <a:spLocks noGrp="1"/>
          </p:cNvSpPr>
          <p:nvPr>
            <p:ph type="dt" sz="half" idx="10"/>
          </p:nvPr>
        </p:nvSpPr>
        <p:spPr/>
        <p:txBody>
          <a:bodyPr/>
          <a:lstStyle/>
          <a:p>
            <a:fld id="{FD887351-A948-4C1A-9C0E-D0DAEBB935FD}" type="datetimeFigureOut">
              <a:rPr lang="en-US" smtClean="0"/>
              <a:t>3/2/2026</a:t>
            </a:fld>
            <a:endParaRPr lang="en-US"/>
          </a:p>
        </p:txBody>
      </p:sp>
      <p:sp>
        <p:nvSpPr>
          <p:cNvPr id="5" name="Footer Placeholder 4">
            <a:extLst>
              <a:ext uri="{FF2B5EF4-FFF2-40B4-BE49-F238E27FC236}">
                <a16:creationId xmlns:a16="http://schemas.microsoft.com/office/drawing/2014/main" id="{23BCCAB2-8A05-B450-E07D-CCE72808A4E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F118EE2-A897-E6AF-3494-757C6E94EFC4}"/>
              </a:ext>
            </a:extLst>
          </p:cNvPr>
          <p:cNvSpPr>
            <a:spLocks noGrp="1"/>
          </p:cNvSpPr>
          <p:nvPr>
            <p:ph type="sldNum" sz="quarter" idx="12"/>
          </p:nvPr>
        </p:nvSpPr>
        <p:spPr/>
        <p:txBody>
          <a:bodyPr/>
          <a:lstStyle/>
          <a:p>
            <a:fld id="{C2E03D21-FC8B-479D-8202-81EB9FC54365}" type="slidenum">
              <a:rPr lang="en-US" smtClean="0"/>
              <a:t>‹#›</a:t>
            </a:fld>
            <a:endParaRPr lang="en-US"/>
          </a:p>
        </p:txBody>
      </p:sp>
    </p:spTree>
    <p:extLst>
      <p:ext uri="{BB962C8B-B14F-4D97-AF65-F5344CB8AC3E}">
        <p14:creationId xmlns:p14="http://schemas.microsoft.com/office/powerpoint/2010/main" val="18156544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B7A19B-0DD9-7F0B-438E-BB4D3CBB7F2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C284844-5A7D-FE89-6AA4-EA5555AC0FB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9879A7C-B859-2934-A1F4-7036850DD08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E9A4D14-B3B4-0EDF-BC46-7C74537F415A}"/>
              </a:ext>
            </a:extLst>
          </p:cNvPr>
          <p:cNvSpPr>
            <a:spLocks noGrp="1"/>
          </p:cNvSpPr>
          <p:nvPr>
            <p:ph type="dt" sz="half" idx="10"/>
          </p:nvPr>
        </p:nvSpPr>
        <p:spPr/>
        <p:txBody>
          <a:bodyPr/>
          <a:lstStyle/>
          <a:p>
            <a:fld id="{FD887351-A948-4C1A-9C0E-D0DAEBB935FD}" type="datetimeFigureOut">
              <a:rPr lang="en-US" smtClean="0"/>
              <a:t>3/2/2026</a:t>
            </a:fld>
            <a:endParaRPr lang="en-US"/>
          </a:p>
        </p:txBody>
      </p:sp>
      <p:sp>
        <p:nvSpPr>
          <p:cNvPr id="6" name="Footer Placeholder 5">
            <a:extLst>
              <a:ext uri="{FF2B5EF4-FFF2-40B4-BE49-F238E27FC236}">
                <a16:creationId xmlns:a16="http://schemas.microsoft.com/office/drawing/2014/main" id="{0145822F-099D-C1CF-16D2-58BA0830DD5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9F861B0-E6D1-2010-CD87-996DE3263A65}"/>
              </a:ext>
            </a:extLst>
          </p:cNvPr>
          <p:cNvSpPr>
            <a:spLocks noGrp="1"/>
          </p:cNvSpPr>
          <p:nvPr>
            <p:ph type="sldNum" sz="quarter" idx="12"/>
          </p:nvPr>
        </p:nvSpPr>
        <p:spPr/>
        <p:txBody>
          <a:bodyPr/>
          <a:lstStyle/>
          <a:p>
            <a:fld id="{C2E03D21-FC8B-479D-8202-81EB9FC54365}" type="slidenum">
              <a:rPr lang="en-US" smtClean="0"/>
              <a:t>‹#›</a:t>
            </a:fld>
            <a:endParaRPr lang="en-US"/>
          </a:p>
        </p:txBody>
      </p:sp>
    </p:spTree>
    <p:extLst>
      <p:ext uri="{BB962C8B-B14F-4D97-AF65-F5344CB8AC3E}">
        <p14:creationId xmlns:p14="http://schemas.microsoft.com/office/powerpoint/2010/main" val="26783246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F85552-A97C-7D03-3A2D-A4691548A9D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7BFCCC2-7BA8-DC4B-F841-DFC5D14B65F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1D3E7AD-FB10-50AB-0E25-B821B7FB85F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3794F27-7231-3941-996A-5B173E20FEC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4554664-1A85-A04D-426C-2E8EE885363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6FD1197-5307-7D03-0A6D-F7B52E7A2456}"/>
              </a:ext>
            </a:extLst>
          </p:cNvPr>
          <p:cNvSpPr>
            <a:spLocks noGrp="1"/>
          </p:cNvSpPr>
          <p:nvPr>
            <p:ph type="dt" sz="half" idx="10"/>
          </p:nvPr>
        </p:nvSpPr>
        <p:spPr/>
        <p:txBody>
          <a:bodyPr/>
          <a:lstStyle/>
          <a:p>
            <a:fld id="{FD887351-A948-4C1A-9C0E-D0DAEBB935FD}" type="datetimeFigureOut">
              <a:rPr lang="en-US" smtClean="0"/>
              <a:t>3/2/2026</a:t>
            </a:fld>
            <a:endParaRPr lang="en-US"/>
          </a:p>
        </p:txBody>
      </p:sp>
      <p:sp>
        <p:nvSpPr>
          <p:cNvPr id="8" name="Footer Placeholder 7">
            <a:extLst>
              <a:ext uri="{FF2B5EF4-FFF2-40B4-BE49-F238E27FC236}">
                <a16:creationId xmlns:a16="http://schemas.microsoft.com/office/drawing/2014/main" id="{6ACB8E94-B776-F909-960F-84AB9A7F7A1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280EF23-D14F-3924-5A80-FB9DAE78461B}"/>
              </a:ext>
            </a:extLst>
          </p:cNvPr>
          <p:cNvSpPr>
            <a:spLocks noGrp="1"/>
          </p:cNvSpPr>
          <p:nvPr>
            <p:ph type="sldNum" sz="quarter" idx="12"/>
          </p:nvPr>
        </p:nvSpPr>
        <p:spPr/>
        <p:txBody>
          <a:bodyPr/>
          <a:lstStyle/>
          <a:p>
            <a:fld id="{C2E03D21-FC8B-479D-8202-81EB9FC54365}" type="slidenum">
              <a:rPr lang="en-US" smtClean="0"/>
              <a:t>‹#›</a:t>
            </a:fld>
            <a:endParaRPr lang="en-US"/>
          </a:p>
        </p:txBody>
      </p:sp>
    </p:spTree>
    <p:extLst>
      <p:ext uri="{BB962C8B-B14F-4D97-AF65-F5344CB8AC3E}">
        <p14:creationId xmlns:p14="http://schemas.microsoft.com/office/powerpoint/2010/main" val="10945636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9F0DE9-87DA-735C-1A3D-24648D2BC9D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3EF6B4B-00F4-412A-6A4A-3BA1A2AF0ECD}"/>
              </a:ext>
            </a:extLst>
          </p:cNvPr>
          <p:cNvSpPr>
            <a:spLocks noGrp="1"/>
          </p:cNvSpPr>
          <p:nvPr>
            <p:ph type="dt" sz="half" idx="10"/>
          </p:nvPr>
        </p:nvSpPr>
        <p:spPr/>
        <p:txBody>
          <a:bodyPr/>
          <a:lstStyle/>
          <a:p>
            <a:fld id="{FD887351-A948-4C1A-9C0E-D0DAEBB935FD}" type="datetimeFigureOut">
              <a:rPr lang="en-US" smtClean="0"/>
              <a:t>3/2/2026</a:t>
            </a:fld>
            <a:endParaRPr lang="en-US"/>
          </a:p>
        </p:txBody>
      </p:sp>
      <p:sp>
        <p:nvSpPr>
          <p:cNvPr id="4" name="Footer Placeholder 3">
            <a:extLst>
              <a:ext uri="{FF2B5EF4-FFF2-40B4-BE49-F238E27FC236}">
                <a16:creationId xmlns:a16="http://schemas.microsoft.com/office/drawing/2014/main" id="{CCCD8871-41B4-E3EE-8A2A-7D453378DE7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60BFC4D-D2D7-4560-0EAF-5708CEBAA3FF}"/>
              </a:ext>
            </a:extLst>
          </p:cNvPr>
          <p:cNvSpPr>
            <a:spLocks noGrp="1"/>
          </p:cNvSpPr>
          <p:nvPr>
            <p:ph type="sldNum" sz="quarter" idx="12"/>
          </p:nvPr>
        </p:nvSpPr>
        <p:spPr/>
        <p:txBody>
          <a:bodyPr/>
          <a:lstStyle/>
          <a:p>
            <a:fld id="{C2E03D21-FC8B-479D-8202-81EB9FC54365}" type="slidenum">
              <a:rPr lang="en-US" smtClean="0"/>
              <a:t>‹#›</a:t>
            </a:fld>
            <a:endParaRPr lang="en-US"/>
          </a:p>
        </p:txBody>
      </p:sp>
    </p:spTree>
    <p:extLst>
      <p:ext uri="{BB962C8B-B14F-4D97-AF65-F5344CB8AC3E}">
        <p14:creationId xmlns:p14="http://schemas.microsoft.com/office/powerpoint/2010/main" val="19680776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34414DD-9635-753C-DC1A-3547659F3E81}"/>
              </a:ext>
            </a:extLst>
          </p:cNvPr>
          <p:cNvSpPr>
            <a:spLocks noGrp="1"/>
          </p:cNvSpPr>
          <p:nvPr>
            <p:ph type="dt" sz="half" idx="10"/>
          </p:nvPr>
        </p:nvSpPr>
        <p:spPr/>
        <p:txBody>
          <a:bodyPr/>
          <a:lstStyle/>
          <a:p>
            <a:fld id="{FD887351-A948-4C1A-9C0E-D0DAEBB935FD}" type="datetimeFigureOut">
              <a:rPr lang="en-US" smtClean="0"/>
              <a:t>3/2/2026</a:t>
            </a:fld>
            <a:endParaRPr lang="en-US"/>
          </a:p>
        </p:txBody>
      </p:sp>
      <p:sp>
        <p:nvSpPr>
          <p:cNvPr id="3" name="Footer Placeholder 2">
            <a:extLst>
              <a:ext uri="{FF2B5EF4-FFF2-40B4-BE49-F238E27FC236}">
                <a16:creationId xmlns:a16="http://schemas.microsoft.com/office/drawing/2014/main" id="{56FF52C6-C3CB-7DC8-2FB0-E7960E8F6B0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4D8AB2C-5624-B299-2FF7-2C4B8ECB11E2}"/>
              </a:ext>
            </a:extLst>
          </p:cNvPr>
          <p:cNvSpPr>
            <a:spLocks noGrp="1"/>
          </p:cNvSpPr>
          <p:nvPr>
            <p:ph type="sldNum" sz="quarter" idx="12"/>
          </p:nvPr>
        </p:nvSpPr>
        <p:spPr/>
        <p:txBody>
          <a:bodyPr/>
          <a:lstStyle/>
          <a:p>
            <a:fld id="{C2E03D21-FC8B-479D-8202-81EB9FC54365}" type="slidenum">
              <a:rPr lang="en-US" smtClean="0"/>
              <a:t>‹#›</a:t>
            </a:fld>
            <a:endParaRPr lang="en-US"/>
          </a:p>
        </p:txBody>
      </p:sp>
    </p:spTree>
    <p:extLst>
      <p:ext uri="{BB962C8B-B14F-4D97-AF65-F5344CB8AC3E}">
        <p14:creationId xmlns:p14="http://schemas.microsoft.com/office/powerpoint/2010/main" val="42035679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732570-7874-1D46-6A94-4DAA2FDE0B3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4FC767E-C830-E80B-7FC9-7E708710205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A28AA46-0744-F9A3-FDF0-C0E22B0C2DD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840606C-35F6-6796-5100-2A7416AED50A}"/>
              </a:ext>
            </a:extLst>
          </p:cNvPr>
          <p:cNvSpPr>
            <a:spLocks noGrp="1"/>
          </p:cNvSpPr>
          <p:nvPr>
            <p:ph type="dt" sz="half" idx="10"/>
          </p:nvPr>
        </p:nvSpPr>
        <p:spPr/>
        <p:txBody>
          <a:bodyPr/>
          <a:lstStyle/>
          <a:p>
            <a:fld id="{FD887351-A948-4C1A-9C0E-D0DAEBB935FD}" type="datetimeFigureOut">
              <a:rPr lang="en-US" smtClean="0"/>
              <a:t>3/2/2026</a:t>
            </a:fld>
            <a:endParaRPr lang="en-US"/>
          </a:p>
        </p:txBody>
      </p:sp>
      <p:sp>
        <p:nvSpPr>
          <p:cNvPr id="6" name="Footer Placeholder 5">
            <a:extLst>
              <a:ext uri="{FF2B5EF4-FFF2-40B4-BE49-F238E27FC236}">
                <a16:creationId xmlns:a16="http://schemas.microsoft.com/office/drawing/2014/main" id="{0996F5AF-A6A2-A1CB-844B-BA8B690E7FF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684365A-40AE-6BB0-FBE3-0BE8AB84152E}"/>
              </a:ext>
            </a:extLst>
          </p:cNvPr>
          <p:cNvSpPr>
            <a:spLocks noGrp="1"/>
          </p:cNvSpPr>
          <p:nvPr>
            <p:ph type="sldNum" sz="quarter" idx="12"/>
          </p:nvPr>
        </p:nvSpPr>
        <p:spPr/>
        <p:txBody>
          <a:bodyPr/>
          <a:lstStyle/>
          <a:p>
            <a:fld id="{C2E03D21-FC8B-479D-8202-81EB9FC54365}" type="slidenum">
              <a:rPr lang="en-US" smtClean="0"/>
              <a:t>‹#›</a:t>
            </a:fld>
            <a:endParaRPr lang="en-US"/>
          </a:p>
        </p:txBody>
      </p:sp>
    </p:spTree>
    <p:extLst>
      <p:ext uri="{BB962C8B-B14F-4D97-AF65-F5344CB8AC3E}">
        <p14:creationId xmlns:p14="http://schemas.microsoft.com/office/powerpoint/2010/main" val="25461995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E909FF-4B87-EDE2-F57C-48E1800CC49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8FA626D-B193-2920-FE1E-022B4ACB355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4C4377A-0F08-ED99-B1B7-BC97FC75F06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4D90ED5-C0DB-4C09-3CA6-E207C3904903}"/>
              </a:ext>
            </a:extLst>
          </p:cNvPr>
          <p:cNvSpPr>
            <a:spLocks noGrp="1"/>
          </p:cNvSpPr>
          <p:nvPr>
            <p:ph type="dt" sz="half" idx="10"/>
          </p:nvPr>
        </p:nvSpPr>
        <p:spPr/>
        <p:txBody>
          <a:bodyPr/>
          <a:lstStyle/>
          <a:p>
            <a:fld id="{FD887351-A948-4C1A-9C0E-D0DAEBB935FD}" type="datetimeFigureOut">
              <a:rPr lang="en-US" smtClean="0"/>
              <a:t>3/2/2026</a:t>
            </a:fld>
            <a:endParaRPr lang="en-US"/>
          </a:p>
        </p:txBody>
      </p:sp>
      <p:sp>
        <p:nvSpPr>
          <p:cNvPr id="6" name="Footer Placeholder 5">
            <a:extLst>
              <a:ext uri="{FF2B5EF4-FFF2-40B4-BE49-F238E27FC236}">
                <a16:creationId xmlns:a16="http://schemas.microsoft.com/office/drawing/2014/main" id="{5654FF19-2ED2-F70B-04B1-A4E65B0CAD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9E2FCAB-3F53-9E16-635C-FE323342F5FF}"/>
              </a:ext>
            </a:extLst>
          </p:cNvPr>
          <p:cNvSpPr>
            <a:spLocks noGrp="1"/>
          </p:cNvSpPr>
          <p:nvPr>
            <p:ph type="sldNum" sz="quarter" idx="12"/>
          </p:nvPr>
        </p:nvSpPr>
        <p:spPr/>
        <p:txBody>
          <a:bodyPr/>
          <a:lstStyle/>
          <a:p>
            <a:fld id="{C2E03D21-FC8B-479D-8202-81EB9FC54365}" type="slidenum">
              <a:rPr lang="en-US" smtClean="0"/>
              <a:t>‹#›</a:t>
            </a:fld>
            <a:endParaRPr lang="en-US"/>
          </a:p>
        </p:txBody>
      </p:sp>
    </p:spTree>
    <p:extLst>
      <p:ext uri="{BB962C8B-B14F-4D97-AF65-F5344CB8AC3E}">
        <p14:creationId xmlns:p14="http://schemas.microsoft.com/office/powerpoint/2010/main" val="29352275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181BEAF-5A23-606C-8069-213FF9B5239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0194DEE-D432-4B2B-0099-B882B94B315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01EE9CE-C526-036B-B136-9CD920F9F12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887351-A948-4C1A-9C0E-D0DAEBB935FD}" type="datetimeFigureOut">
              <a:rPr lang="en-US" smtClean="0"/>
              <a:t>3/2/2026</a:t>
            </a:fld>
            <a:endParaRPr lang="en-US"/>
          </a:p>
        </p:txBody>
      </p:sp>
      <p:sp>
        <p:nvSpPr>
          <p:cNvPr id="5" name="Footer Placeholder 4">
            <a:extLst>
              <a:ext uri="{FF2B5EF4-FFF2-40B4-BE49-F238E27FC236}">
                <a16:creationId xmlns:a16="http://schemas.microsoft.com/office/drawing/2014/main" id="{49DD2EB5-AD02-A832-C6CF-27AF50B1791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7589243-87D0-B00B-1A3A-86CD8DF3EC8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E03D21-FC8B-479D-8202-81EB9FC54365}" type="slidenum">
              <a:rPr lang="en-US" smtClean="0"/>
              <a:t>‹#›</a:t>
            </a:fld>
            <a:endParaRPr lang="en-US"/>
          </a:p>
        </p:txBody>
      </p:sp>
    </p:spTree>
    <p:extLst>
      <p:ext uri="{BB962C8B-B14F-4D97-AF65-F5344CB8AC3E}">
        <p14:creationId xmlns:p14="http://schemas.microsoft.com/office/powerpoint/2010/main" val="22433062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479AA5-EAC6-3181-97BC-78019D42261F}"/>
              </a:ext>
            </a:extLst>
          </p:cNvPr>
          <p:cNvSpPr>
            <a:spLocks noGrp="1"/>
          </p:cNvSpPr>
          <p:nvPr>
            <p:ph type="ctrTitle"/>
          </p:nvPr>
        </p:nvSpPr>
        <p:spPr/>
        <p:txBody>
          <a:bodyPr/>
          <a:lstStyle/>
          <a:p>
            <a:r>
              <a:rPr lang="en-US" dirty="0"/>
              <a:t>MY DELIVERANCE</a:t>
            </a:r>
          </a:p>
        </p:txBody>
      </p:sp>
      <p:sp>
        <p:nvSpPr>
          <p:cNvPr id="3" name="Subtitle 2">
            <a:extLst>
              <a:ext uri="{FF2B5EF4-FFF2-40B4-BE49-F238E27FC236}">
                <a16:creationId xmlns:a16="http://schemas.microsoft.com/office/drawing/2014/main" id="{81F818BC-00C3-5F24-B1C7-CB1788B293FC}"/>
              </a:ext>
            </a:extLst>
          </p:cNvPr>
          <p:cNvSpPr>
            <a:spLocks noGrp="1"/>
          </p:cNvSpPr>
          <p:nvPr>
            <p:ph type="subTitle" idx="1"/>
          </p:nvPr>
        </p:nvSpPr>
        <p:spPr/>
        <p:txBody>
          <a:bodyPr/>
          <a:lstStyle/>
          <a:p>
            <a:r>
              <a:rPr lang="en-US" b="1" dirty="0"/>
              <a:t>Philippians 1:18-26</a:t>
            </a:r>
          </a:p>
        </p:txBody>
      </p:sp>
    </p:spTree>
    <p:extLst>
      <p:ext uri="{BB962C8B-B14F-4D97-AF65-F5344CB8AC3E}">
        <p14:creationId xmlns:p14="http://schemas.microsoft.com/office/powerpoint/2010/main" val="16618906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396C50-82ED-E9A1-3A39-BF4D92E35DD5}"/>
              </a:ext>
            </a:extLst>
          </p:cNvPr>
          <p:cNvSpPr>
            <a:spLocks noGrp="1"/>
          </p:cNvSpPr>
          <p:nvPr>
            <p:ph type="title"/>
          </p:nvPr>
        </p:nvSpPr>
        <p:spPr/>
        <p:txBody>
          <a:bodyPr/>
          <a:lstStyle/>
          <a:p>
            <a:r>
              <a:rPr lang="en-US" dirty="0"/>
              <a:t>GOD IS A DELIVERER! </a:t>
            </a:r>
          </a:p>
        </p:txBody>
      </p:sp>
      <p:sp>
        <p:nvSpPr>
          <p:cNvPr id="3" name="Content Placeholder 2">
            <a:extLst>
              <a:ext uri="{FF2B5EF4-FFF2-40B4-BE49-F238E27FC236}">
                <a16:creationId xmlns:a16="http://schemas.microsoft.com/office/drawing/2014/main" id="{D016192C-5C7C-0AAA-8F83-F3C2F4EF307F}"/>
              </a:ext>
            </a:extLst>
          </p:cNvPr>
          <p:cNvSpPr>
            <a:spLocks noGrp="1"/>
          </p:cNvSpPr>
          <p:nvPr>
            <p:ph idx="1"/>
          </p:nvPr>
        </p:nvSpPr>
        <p:spPr/>
        <p:txBody>
          <a:bodyPr/>
          <a:lstStyle/>
          <a:p>
            <a:r>
              <a:rPr lang="en-US" dirty="0"/>
              <a:t>The storyline of the Bible reveals God on a rescue mission on behalf of His chosen people, to His great glory. </a:t>
            </a:r>
          </a:p>
          <a:p>
            <a:r>
              <a:rPr lang="en-US" dirty="0"/>
              <a:t>The Apostle Paul needs deliverance, and is sure of it – “this will turn out for my deliverance” (v. 19).    </a:t>
            </a:r>
          </a:p>
        </p:txBody>
      </p:sp>
    </p:spTree>
    <p:extLst>
      <p:ext uri="{BB962C8B-B14F-4D97-AF65-F5344CB8AC3E}">
        <p14:creationId xmlns:p14="http://schemas.microsoft.com/office/powerpoint/2010/main" val="24602494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958291-3B8A-ADCA-78E9-CFB6D8F23584}"/>
              </a:ext>
            </a:extLst>
          </p:cNvPr>
          <p:cNvSpPr>
            <a:spLocks noGrp="1"/>
          </p:cNvSpPr>
          <p:nvPr>
            <p:ph type="title"/>
          </p:nvPr>
        </p:nvSpPr>
        <p:spPr/>
        <p:txBody>
          <a:bodyPr/>
          <a:lstStyle/>
          <a:p>
            <a:r>
              <a:rPr lang="en-US" dirty="0"/>
              <a:t>The Argument</a:t>
            </a:r>
          </a:p>
        </p:txBody>
      </p:sp>
      <p:sp>
        <p:nvSpPr>
          <p:cNvPr id="3" name="Content Placeholder 2">
            <a:extLst>
              <a:ext uri="{FF2B5EF4-FFF2-40B4-BE49-F238E27FC236}">
                <a16:creationId xmlns:a16="http://schemas.microsoft.com/office/drawing/2014/main" id="{0C496088-D787-BFC6-B62C-79AFFE4191E7}"/>
              </a:ext>
            </a:extLst>
          </p:cNvPr>
          <p:cNvSpPr>
            <a:spLocks noGrp="1"/>
          </p:cNvSpPr>
          <p:nvPr>
            <p:ph idx="1"/>
          </p:nvPr>
        </p:nvSpPr>
        <p:spPr/>
        <p:txBody>
          <a:bodyPr/>
          <a:lstStyle/>
          <a:p>
            <a:r>
              <a:rPr lang="en-US" b="1" i="1" dirty="0"/>
              <a:t>Christians cannot lose, because Jesus always wins!</a:t>
            </a:r>
          </a:p>
          <a:p>
            <a:r>
              <a:rPr lang="en-US" dirty="0"/>
              <a:t>We first see Deliverance </a:t>
            </a:r>
            <a:r>
              <a:rPr lang="en-US" u="sng" dirty="0"/>
              <a:t>Defined</a:t>
            </a:r>
            <a:r>
              <a:rPr lang="en-US" dirty="0"/>
              <a:t>, then Deliverance </a:t>
            </a:r>
            <a:r>
              <a:rPr lang="en-US" u="sng" dirty="0"/>
              <a:t>Applied</a:t>
            </a:r>
            <a:r>
              <a:rPr lang="en-US" dirty="0"/>
              <a:t> in this passage. </a:t>
            </a:r>
          </a:p>
        </p:txBody>
      </p:sp>
    </p:spTree>
    <p:extLst>
      <p:ext uri="{BB962C8B-B14F-4D97-AF65-F5344CB8AC3E}">
        <p14:creationId xmlns:p14="http://schemas.microsoft.com/office/powerpoint/2010/main" val="881058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033501-3E77-1B8A-0E15-5BAFE346309A}"/>
              </a:ext>
            </a:extLst>
          </p:cNvPr>
          <p:cNvSpPr>
            <a:spLocks noGrp="1"/>
          </p:cNvSpPr>
          <p:nvPr>
            <p:ph type="title"/>
          </p:nvPr>
        </p:nvSpPr>
        <p:spPr/>
        <p:txBody>
          <a:bodyPr/>
          <a:lstStyle/>
          <a:p>
            <a:r>
              <a:rPr lang="en-US" dirty="0"/>
              <a:t>DEFINITIVE DELIVERANCE (vv. 18-20)</a:t>
            </a:r>
          </a:p>
        </p:txBody>
      </p:sp>
      <p:sp>
        <p:nvSpPr>
          <p:cNvPr id="3" name="Content Placeholder 2">
            <a:extLst>
              <a:ext uri="{FF2B5EF4-FFF2-40B4-BE49-F238E27FC236}">
                <a16:creationId xmlns:a16="http://schemas.microsoft.com/office/drawing/2014/main" id="{A0DB99D7-18F4-B199-34FA-3CEF30346E39}"/>
              </a:ext>
            </a:extLst>
          </p:cNvPr>
          <p:cNvSpPr>
            <a:spLocks noGrp="1"/>
          </p:cNvSpPr>
          <p:nvPr>
            <p:ph idx="1"/>
          </p:nvPr>
        </p:nvSpPr>
        <p:spPr/>
        <p:txBody>
          <a:bodyPr/>
          <a:lstStyle/>
          <a:p>
            <a:r>
              <a:rPr lang="en-US" dirty="0"/>
              <a:t>The </a:t>
            </a:r>
            <a:r>
              <a:rPr lang="en-US" b="1" dirty="0"/>
              <a:t>means</a:t>
            </a:r>
            <a:r>
              <a:rPr lang="en-US" dirty="0"/>
              <a:t> of his deliverance are two, working as one:				›Prayers.										›The Spirit of Jesus Christ.</a:t>
            </a:r>
          </a:p>
          <a:p>
            <a:r>
              <a:rPr lang="en-US" dirty="0"/>
              <a:t>The </a:t>
            </a:r>
            <a:r>
              <a:rPr lang="en-US" b="1" dirty="0"/>
              <a:t>meaning</a:t>
            </a:r>
            <a:r>
              <a:rPr lang="en-US" dirty="0"/>
              <a:t> of deliverance: 								›Expectation &amp; Hope #1 – Unashamed (Rom 5:1-5; 1 Jn 2:28-29).	›Expectation &amp; Hope #2 – Christ’s Honor. </a:t>
            </a:r>
          </a:p>
          <a:p>
            <a:r>
              <a:rPr lang="en-US" dirty="0"/>
              <a:t>The </a:t>
            </a:r>
            <a:r>
              <a:rPr lang="en-US" b="1" dirty="0"/>
              <a:t>motivation</a:t>
            </a:r>
            <a:r>
              <a:rPr lang="en-US" dirty="0"/>
              <a:t> of deliverance – “for to me to live is Christ” (v. 21).</a:t>
            </a:r>
          </a:p>
        </p:txBody>
      </p:sp>
    </p:spTree>
    <p:extLst>
      <p:ext uri="{BB962C8B-B14F-4D97-AF65-F5344CB8AC3E}">
        <p14:creationId xmlns:p14="http://schemas.microsoft.com/office/powerpoint/2010/main" val="1571966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05606A-2552-0EA2-D85E-4B1F28ED08BF}"/>
              </a:ext>
            </a:extLst>
          </p:cNvPr>
          <p:cNvSpPr>
            <a:spLocks noGrp="1"/>
          </p:cNvSpPr>
          <p:nvPr>
            <p:ph type="title"/>
          </p:nvPr>
        </p:nvSpPr>
        <p:spPr/>
        <p:txBody>
          <a:bodyPr/>
          <a:lstStyle/>
          <a:p>
            <a:r>
              <a:rPr lang="en-US" dirty="0"/>
              <a:t>Christians Cannot Lose Because Jesus Always Wins; Therefore . . . </a:t>
            </a:r>
          </a:p>
        </p:txBody>
      </p:sp>
      <p:sp>
        <p:nvSpPr>
          <p:cNvPr id="3" name="Content Placeholder 2">
            <a:extLst>
              <a:ext uri="{FF2B5EF4-FFF2-40B4-BE49-F238E27FC236}">
                <a16:creationId xmlns:a16="http://schemas.microsoft.com/office/drawing/2014/main" id="{58C9C3C5-37FD-812A-FBB7-D3C9C4ED2790}"/>
              </a:ext>
            </a:extLst>
          </p:cNvPr>
          <p:cNvSpPr>
            <a:spLocks noGrp="1"/>
          </p:cNvSpPr>
          <p:nvPr>
            <p:ph idx="1"/>
          </p:nvPr>
        </p:nvSpPr>
        <p:spPr/>
        <p:txBody>
          <a:bodyPr/>
          <a:lstStyle/>
          <a:p>
            <a:pPr marL="514350" indent="-514350">
              <a:buFont typeface="+mj-lt"/>
              <a:buAutoNum type="arabicPeriod"/>
            </a:pPr>
            <a:r>
              <a:rPr lang="en-US" dirty="0"/>
              <a:t>You can live Fruitfully (VV. 21-24).</a:t>
            </a:r>
          </a:p>
        </p:txBody>
      </p:sp>
    </p:spTree>
    <p:extLst>
      <p:ext uri="{BB962C8B-B14F-4D97-AF65-F5344CB8AC3E}">
        <p14:creationId xmlns:p14="http://schemas.microsoft.com/office/powerpoint/2010/main" val="29384914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B12C18E-4039-BB4A-B159-23295F868974}"/>
              </a:ext>
            </a:extLst>
          </p:cNvPr>
          <p:cNvSpPr txBox="1"/>
          <p:nvPr/>
        </p:nvSpPr>
        <p:spPr>
          <a:xfrm>
            <a:off x="1307690" y="1189703"/>
            <a:ext cx="9340645" cy="3046988"/>
          </a:xfrm>
          <a:prstGeom prst="rect">
            <a:avLst/>
          </a:prstGeom>
          <a:noFill/>
        </p:spPr>
        <p:txBody>
          <a:bodyPr wrap="square" rtlCol="0">
            <a:spAutoFit/>
          </a:bodyPr>
          <a:lstStyle/>
          <a:p>
            <a:r>
              <a:rPr lang="en-US" sz="2400" dirty="0"/>
              <a:t>May Christ shield me today. Christ with me, Christ before me, Christ behind me, Christ in me, Christ beneath me, Christ above me, Christ on my right, Christ on my left, Christ when I lie down, Christ when I sit, Christ when I stand, Christ in the heart of everyone who thinks of me, Christ in the mouth of everyone who speaks of me, Christ in every eye that sees me, Christ in every ear that hears me. Amen. </a:t>
            </a:r>
          </a:p>
          <a:p>
            <a:endParaRPr lang="en-US" sz="2400" dirty="0"/>
          </a:p>
          <a:p>
            <a:r>
              <a:rPr lang="en-US" sz="2400" dirty="0"/>
              <a:t>					-St. Patrick </a:t>
            </a:r>
          </a:p>
        </p:txBody>
      </p:sp>
    </p:spTree>
    <p:extLst>
      <p:ext uri="{BB962C8B-B14F-4D97-AF65-F5344CB8AC3E}">
        <p14:creationId xmlns:p14="http://schemas.microsoft.com/office/powerpoint/2010/main" val="28288907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5176B9-60E4-C59B-431F-30FF50E6E35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D1E9D1B-723E-1129-F6C7-B4FDA80689B5}"/>
              </a:ext>
            </a:extLst>
          </p:cNvPr>
          <p:cNvSpPr>
            <a:spLocks noGrp="1"/>
          </p:cNvSpPr>
          <p:nvPr>
            <p:ph type="title"/>
          </p:nvPr>
        </p:nvSpPr>
        <p:spPr/>
        <p:txBody>
          <a:bodyPr/>
          <a:lstStyle/>
          <a:p>
            <a:r>
              <a:rPr lang="en-US" dirty="0"/>
              <a:t>Christians Cannot Lose Because Jesus Always Wins; Therefore . . . </a:t>
            </a:r>
          </a:p>
        </p:txBody>
      </p:sp>
      <p:sp>
        <p:nvSpPr>
          <p:cNvPr id="3" name="Content Placeholder 2">
            <a:extLst>
              <a:ext uri="{FF2B5EF4-FFF2-40B4-BE49-F238E27FC236}">
                <a16:creationId xmlns:a16="http://schemas.microsoft.com/office/drawing/2014/main" id="{943AF8B4-8EA5-72AB-6398-8747B162F713}"/>
              </a:ext>
            </a:extLst>
          </p:cNvPr>
          <p:cNvSpPr>
            <a:spLocks noGrp="1"/>
          </p:cNvSpPr>
          <p:nvPr>
            <p:ph idx="1"/>
          </p:nvPr>
        </p:nvSpPr>
        <p:spPr/>
        <p:txBody>
          <a:bodyPr>
            <a:normAutofit/>
          </a:bodyPr>
          <a:lstStyle/>
          <a:p>
            <a:pPr marL="514350" indent="-514350">
              <a:buFont typeface="+mj-lt"/>
              <a:buAutoNum type="arabicPeriod"/>
            </a:pPr>
            <a:r>
              <a:rPr lang="en-US" dirty="0"/>
              <a:t>You can live </a:t>
            </a:r>
            <a:r>
              <a:rPr lang="en-US" b="1" dirty="0"/>
              <a:t>Fruitfully</a:t>
            </a:r>
            <a:r>
              <a:rPr lang="en-US" dirty="0"/>
              <a:t> – “fruitful labor.”																	›Paul is torn by two strong desires.</a:t>
            </a:r>
          </a:p>
          <a:p>
            <a:pPr marL="514350" indent="-514350">
              <a:buFont typeface="+mj-lt"/>
              <a:buAutoNum type="arabicPeriod"/>
            </a:pPr>
            <a:r>
              <a:rPr lang="en-US" dirty="0"/>
              <a:t>You can live </a:t>
            </a:r>
            <a:r>
              <a:rPr lang="en-US" b="1" dirty="0"/>
              <a:t>Fearlessly</a:t>
            </a:r>
            <a:r>
              <a:rPr lang="en-US" dirty="0"/>
              <a:t> – “to die is gain.” 																	›2 Cor 5:1-10									›Living fearlessly does not mean living foolishly. </a:t>
            </a:r>
          </a:p>
          <a:p>
            <a:pPr marL="514350" indent="-514350">
              <a:buFont typeface="+mj-lt"/>
              <a:buAutoNum type="arabicPeriod"/>
            </a:pPr>
            <a:r>
              <a:rPr lang="en-US" dirty="0"/>
              <a:t>You can go </a:t>
            </a:r>
            <a:r>
              <a:rPr lang="en-US" b="1" dirty="0"/>
              <a:t>forward faithfully </a:t>
            </a:r>
            <a:r>
              <a:rPr lang="en-US" dirty="0"/>
              <a:t>(vv. 25-26).															</a:t>
            </a:r>
            <a:r>
              <a:rPr lang="en-US"/>
              <a:t>	</a:t>
            </a:r>
            <a:r>
              <a:rPr lang="en-US" dirty="0"/>
              <a:t>›Joyful progress in the faith leads to exalting Jesus together! </a:t>
            </a:r>
          </a:p>
        </p:txBody>
      </p:sp>
    </p:spTree>
    <p:extLst>
      <p:ext uri="{BB962C8B-B14F-4D97-AF65-F5344CB8AC3E}">
        <p14:creationId xmlns:p14="http://schemas.microsoft.com/office/powerpoint/2010/main" val="803799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C1859B-A018-15AE-C2EF-2120E9A20747}"/>
              </a:ext>
            </a:extLst>
          </p:cNvPr>
          <p:cNvSpPr>
            <a:spLocks noGrp="1"/>
          </p:cNvSpPr>
          <p:nvPr>
            <p:ph type="title"/>
          </p:nvPr>
        </p:nvSpPr>
        <p:spPr/>
        <p:txBody>
          <a:bodyPr/>
          <a:lstStyle/>
          <a:p>
            <a:r>
              <a:rPr lang="en-US" dirty="0"/>
              <a:t>YOU MUST FILL IN THE BLANK</a:t>
            </a:r>
          </a:p>
        </p:txBody>
      </p:sp>
      <p:sp>
        <p:nvSpPr>
          <p:cNvPr id="3" name="Content Placeholder 2">
            <a:extLst>
              <a:ext uri="{FF2B5EF4-FFF2-40B4-BE49-F238E27FC236}">
                <a16:creationId xmlns:a16="http://schemas.microsoft.com/office/drawing/2014/main" id="{7B1C0A4C-E739-469E-799D-F2EC677BE080}"/>
              </a:ext>
            </a:extLst>
          </p:cNvPr>
          <p:cNvSpPr>
            <a:spLocks noGrp="1"/>
          </p:cNvSpPr>
          <p:nvPr>
            <p:ph idx="1"/>
          </p:nvPr>
        </p:nvSpPr>
        <p:spPr/>
        <p:txBody>
          <a:bodyPr/>
          <a:lstStyle/>
          <a:p>
            <a:pPr marL="0" indent="0">
              <a:buNone/>
            </a:pPr>
            <a:r>
              <a:rPr lang="en-US" dirty="0"/>
              <a:t>“For to me, to live is _________________________.” </a:t>
            </a:r>
          </a:p>
        </p:txBody>
      </p:sp>
    </p:spTree>
    <p:extLst>
      <p:ext uri="{BB962C8B-B14F-4D97-AF65-F5344CB8AC3E}">
        <p14:creationId xmlns:p14="http://schemas.microsoft.com/office/powerpoint/2010/main" val="113369094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60</TotalTime>
  <Words>460</Words>
  <Application>Microsoft Office PowerPoint</Application>
  <PresentationFormat>Widescreen</PresentationFormat>
  <Paragraphs>23</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Calibri Light</vt:lpstr>
      <vt:lpstr>Office Theme</vt:lpstr>
      <vt:lpstr>MY DELIVERANCE</vt:lpstr>
      <vt:lpstr>GOD IS A DELIVERER! </vt:lpstr>
      <vt:lpstr>The Argument</vt:lpstr>
      <vt:lpstr>DEFINITIVE DELIVERANCE (vv. 18-20)</vt:lpstr>
      <vt:lpstr>Christians Cannot Lose Because Jesus Always Wins; Therefore . . . </vt:lpstr>
      <vt:lpstr>PowerPoint Presentation</vt:lpstr>
      <vt:lpstr>Christians Cannot Lose Because Jesus Always Wins; Therefore . . . </vt:lpstr>
      <vt:lpstr>YOU MUST FILL IN THE BLANK</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Keith McWhorter</dc:creator>
  <cp:lastModifiedBy>Keith McWhorter</cp:lastModifiedBy>
  <cp:revision>2</cp:revision>
  <dcterms:created xsi:type="dcterms:W3CDTF">2026-03-02T16:25:49Z</dcterms:created>
  <dcterms:modified xsi:type="dcterms:W3CDTF">2026-03-02T17:26:07Z</dcterms:modified>
</cp:coreProperties>
</file>