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F50E7-DEBA-93A3-2B71-13A0218DBA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E489E-4D2B-E628-B7DE-DC70FF1701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F4319-C27D-47A9-8CB3-83EF9ED7B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691-D67D-4E38-843D-3BB66FB5220A}" type="datetimeFigureOut">
              <a:rPr lang="en-US" smtClean="0"/>
              <a:t>3/10/2026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EF2FF-9F5F-A8A0-7789-6D4AEC76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DBE42-3C83-6744-D58F-1888DC6FD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26B-4E7D-43DD-86E1-F7985C20F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36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81E89-A3EE-97FC-DD2F-FF513A08E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A88C4E-A67B-F84C-8C9F-AFF274D0E7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D7276-8892-3894-E87E-3D17DBC92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691-D67D-4E38-843D-3BB66FB5220A}" type="datetimeFigureOut">
              <a:rPr lang="en-US" smtClean="0"/>
              <a:t>3/10/2026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2E802-A9B5-238E-8EC1-E760FCACB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22187-6231-A8FE-783C-FF3AE2E8C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26B-4E7D-43DD-86E1-F7985C20F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999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87E5CF-6BD9-4898-05CA-C0226B562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59BC13-CE55-2823-A5FE-2EDB9E3C8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DEEF3-CB19-16FC-71E2-3B6012204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691-D67D-4E38-843D-3BB66FB5220A}" type="datetimeFigureOut">
              <a:rPr lang="en-US" smtClean="0"/>
              <a:t>3/10/2026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893C39-2D8B-2148-3E8B-3F3A6F6A0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E25345-C08E-5D45-3366-D1E016F86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26B-4E7D-43DD-86E1-F7985C20F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7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41664-CF0C-44A4-B823-60211FD0E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553CEF-F95A-D965-2B3C-B4F81F9EC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7D823B-0F48-3E11-9E1E-A1BD3AEF4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691-D67D-4E38-843D-3BB66FB5220A}" type="datetimeFigureOut">
              <a:rPr lang="en-US" smtClean="0"/>
              <a:t>3/10/2026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BA45D-17B5-C5C3-F18E-7AC18DF25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B92C9-0044-3D45-BDF2-3E500A412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26B-4E7D-43DD-86E1-F7985C20F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34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80716-B29B-9FF5-9506-C07689B5A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8D6D9C-0053-F61E-0B0C-259255030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349CD-11B7-637E-C67D-45C30490E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691-D67D-4E38-843D-3BB66FB5220A}" type="datetimeFigureOut">
              <a:rPr lang="en-US" smtClean="0"/>
              <a:t>3/10/2026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0F639-6202-6FE4-0467-BD0E8F3E7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E2CEA-0E4D-CC70-F7AD-F78B29E78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26B-4E7D-43DD-86E1-F7985C20F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31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C83E3-DFF8-8A09-A133-B294A6F12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56200-6264-66B8-77AB-52155704B4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CFD3CA-1B92-4A5B-B62E-F21A53469C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8EFAEB-AACA-9CF8-EFCE-AE83E688A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691-D67D-4E38-843D-3BB66FB5220A}" type="datetimeFigureOut">
              <a:rPr lang="en-US" smtClean="0"/>
              <a:t>3/10/2026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C62933-FA78-4AF3-C427-A43CD794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5A4521-C872-A287-08F2-CFC833403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26B-4E7D-43DD-86E1-F7985C20F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975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CC270-CF40-3C7F-1E45-3813E2C31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C1744-6526-3BC9-BCD6-42AAC3F8C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52900B-33D0-8B84-E8F2-535C7F214A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5507D4-346F-8626-FF21-D1677E3DDE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0B5E2E-A8E6-7180-FB17-BEB825DC96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9D3F6E-55A8-B033-1469-2D754703D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691-D67D-4E38-843D-3BB66FB5220A}" type="datetimeFigureOut">
              <a:rPr lang="en-US" smtClean="0"/>
              <a:t>3/10/2026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C0B90E-9F90-C561-8F33-166E6FD55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398B2A-E3B4-9BB2-C233-0C5C4BA43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26B-4E7D-43DD-86E1-F7985C20F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243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2CFE2-3C72-84AF-5E98-1CFF6318E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368BD6-9727-26C7-8EA4-132E17D32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691-D67D-4E38-843D-3BB66FB5220A}" type="datetimeFigureOut">
              <a:rPr lang="en-US" smtClean="0"/>
              <a:t>3/10/2026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3FD78A-CEBA-F8A4-340C-643FF6177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B07862-442C-169F-6792-A478099F8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26B-4E7D-43DD-86E1-F7985C20F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65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10768-5D9D-7091-247F-58C37F1B2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691-D67D-4E38-843D-3BB66FB5220A}" type="datetimeFigureOut">
              <a:rPr lang="en-US" smtClean="0"/>
              <a:t>3/10/2026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5D3D7B-24D0-1F9C-C9B0-D7D884F5A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32EC5B-6609-039C-9C8F-8F13F949C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26B-4E7D-43DD-86E1-F7985C20F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38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E37A3-F8AF-E1DF-F45B-5B73C2526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18E30B-97E3-08B0-1D52-D129F5897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357890-5D90-C213-6B31-84E886B128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F019A8-63EE-3A37-69FA-0A5A48E3D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691-D67D-4E38-843D-3BB66FB5220A}" type="datetimeFigureOut">
              <a:rPr lang="en-US" smtClean="0"/>
              <a:t>3/10/2026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78CEFB-3EB2-D368-71F9-119DE00D6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F1321-008A-FCFB-1422-96EDAA9C8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26B-4E7D-43DD-86E1-F7985C20F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20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B7877-66D2-5ECF-E387-A4D368CEB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123C54-6408-76F9-0049-5BA129F826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10AE13-DEB8-A7BE-0866-00C0A8A0D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E5F4B3-47C9-76BF-8F3E-7579727E7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691-D67D-4E38-843D-3BB66FB5220A}" type="datetimeFigureOut">
              <a:rPr lang="en-US" smtClean="0"/>
              <a:t>3/10/2026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E07DA6-A3CA-15F1-DA7D-0A5FCBAAE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3BB1D1-7CE7-8159-FD06-E4BD5BB08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26B-4E7D-43DD-86E1-F7985C20F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A3B6A8-6C4A-3F24-4A7C-C531752B2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2A866-9ACB-9B99-CC51-808B6CB0E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1943A7-EE9F-022D-57D5-BB7ADF5D31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62691-D67D-4E38-843D-3BB66FB5220A}" type="datetimeFigureOut">
              <a:rPr lang="en-US" smtClean="0"/>
              <a:t>3/10/2026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CFAA7-5B36-ADFA-494D-EE7AA42765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40266-C3FE-6570-6E77-A71901BE79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9226B-4E7D-43DD-86E1-F7985C20F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412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25797459@N06/16568051746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reativecommons.org/licenses/by/3.0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D7342-D8F6-FA62-4CC8-43AA3E0996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WORTHY WARRIORS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25289E-2B59-6441-2B15-6BB08E7439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Philippians 1:27-30</a:t>
            </a:r>
          </a:p>
        </p:txBody>
      </p:sp>
    </p:spTree>
    <p:extLst>
      <p:ext uri="{BB962C8B-B14F-4D97-AF65-F5344CB8AC3E}">
        <p14:creationId xmlns:p14="http://schemas.microsoft.com/office/powerpoint/2010/main" val="2034285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AB4F9-6B16-DB0D-AACB-FBB600509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Salvation &amp; Suffering (vv. 28-29)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AA69AF-A8C8-8F5C-E812-4F7D5AC620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Both salvation and suffering are </a:t>
            </a:r>
            <a:r>
              <a:rPr lang="en-US" b="1" dirty="0"/>
              <a:t>gifts of God’s grace</a:t>
            </a:r>
            <a:r>
              <a:rPr lang="en-US" dirty="0"/>
              <a:t>.															“for the sake of </a:t>
            </a:r>
            <a:r>
              <a:rPr lang="en-US" b="1" dirty="0"/>
              <a:t>Christ</a:t>
            </a:r>
            <a:r>
              <a:rPr lang="en-US" dirty="0"/>
              <a:t>”								“for His sake” </a:t>
            </a:r>
          </a:p>
          <a:p>
            <a:r>
              <a:rPr lang="en-US" dirty="0"/>
              <a:t>Jesus said we are blessed when we suffer for Him, and we should then rejoice (Matt 5:11-12). 																			“They left the Council rejoicing that they were counted worthy to suffer dishonor for the Name” (Acts 5:41). </a:t>
            </a:r>
          </a:p>
        </p:txBody>
      </p:sp>
    </p:spTree>
    <p:extLst>
      <p:ext uri="{BB962C8B-B14F-4D97-AF65-F5344CB8AC3E}">
        <p14:creationId xmlns:p14="http://schemas.microsoft.com/office/powerpoint/2010/main" val="4159294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F7A42-B837-1558-3425-07936082D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SOLDIER ON. SUFFER ON.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54F0E-DD47-EB06-4E25-72E57392D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Paul reminded them that they soldier and suffer on in gospel solidarity with himself (v. 30). </a:t>
            </a:r>
          </a:p>
          <a:p>
            <a:r>
              <a:rPr lang="en-US" b="1" dirty="0"/>
              <a:t>Salvation by suffering </a:t>
            </a:r>
            <a:r>
              <a:rPr lang="en-US" dirty="0"/>
              <a:t>is the essence of the gospel (</a:t>
            </a:r>
            <a:r>
              <a:rPr lang="en-US" dirty="0">
                <a:highlight>
                  <a:srgbClr val="FFFF00"/>
                </a:highlight>
              </a:rPr>
              <a:t>Phil 2:5-11</a:t>
            </a:r>
            <a:r>
              <a:rPr lang="en-US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530593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BE2E2-EBAF-414B-39D4-3EBC612D4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Orders of a Sentry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A0602-7729-6B1B-CF8E-72BDD0BF4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To take charge of this post and all government property in view.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To walk my post in a military manner, keeping always on the alert, and observing everything that takes places within sight or hearing.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Whether Paul ever sees them again or not, he wants to hear that this Church is full of </a:t>
            </a:r>
            <a:r>
              <a:rPr lang="en-US" b="1" dirty="0"/>
              <a:t>worthy gospel warriors</a:t>
            </a:r>
            <a:r>
              <a:rPr lang="en-US" dirty="0"/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1285488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B44B7-4D04-9ABB-F612-C6B171AF5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COMMAND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92F6BE-97A1-58A8-C994-031768392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err="1"/>
              <a:t>Politeuesthe</a:t>
            </a:r>
            <a:r>
              <a:rPr lang="en-US" i="1" dirty="0"/>
              <a:t>! </a:t>
            </a:r>
          </a:p>
          <a:p>
            <a:pPr marL="0" indent="0">
              <a:buNone/>
            </a:pPr>
            <a:r>
              <a:rPr lang="en-US" dirty="0"/>
              <a:t>	“Let your manner of life be worthy” (ESV).					“As citizens of heaven, let your life be worthy” (CSB).</a:t>
            </a:r>
          </a:p>
          <a:p>
            <a:r>
              <a:rPr lang="en-US" dirty="0"/>
              <a:t>The Greek root is where we get our words, “</a:t>
            </a:r>
            <a:r>
              <a:rPr lang="en-US" b="1" dirty="0"/>
              <a:t>politics</a:t>
            </a:r>
            <a:r>
              <a:rPr lang="en-US" dirty="0"/>
              <a:t>” and “</a:t>
            </a:r>
            <a:r>
              <a:rPr lang="en-US" b="1" dirty="0"/>
              <a:t>polis</a:t>
            </a:r>
            <a:r>
              <a:rPr lang="en-US" dirty="0"/>
              <a:t>” as in Indiana</a:t>
            </a:r>
            <a:r>
              <a:rPr lang="en-US" b="1" dirty="0"/>
              <a:t>polis</a:t>
            </a:r>
            <a:r>
              <a:rPr lang="en-US" dirty="0"/>
              <a:t>. </a:t>
            </a:r>
          </a:p>
          <a:p>
            <a:r>
              <a:rPr lang="en-US" dirty="0"/>
              <a:t>For Paul, there is a higher citizenship (see Phil 3:20). </a:t>
            </a:r>
          </a:p>
        </p:txBody>
      </p:sp>
    </p:spTree>
    <p:extLst>
      <p:ext uri="{BB962C8B-B14F-4D97-AF65-F5344CB8AC3E}">
        <p14:creationId xmlns:p14="http://schemas.microsoft.com/office/powerpoint/2010/main" val="58959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16205-E98F-0FEA-BB49-BD0693163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DEBFD-E66A-D110-3543-91BD690FE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O Christian – live like worthy citizen-warriors in Christ’s kingdom!	</a:t>
            </a:r>
            <a:r>
              <a:rPr lang="en-US" dirty="0"/>
              <a:t>												›This must be top priority – “</a:t>
            </a:r>
            <a:r>
              <a:rPr lang="en-US" b="1" dirty="0">
                <a:highlight>
                  <a:srgbClr val="FFFF00"/>
                </a:highlight>
              </a:rPr>
              <a:t>Only</a:t>
            </a:r>
            <a:r>
              <a:rPr lang="en-US" dirty="0"/>
              <a:t>” (v. 27) means “Just one thing” or “Prioritize this.” 									›Recall Paul’s laser focus on the gospel (1:5, 7, 12, 14-18, 21, 25).</a:t>
            </a:r>
          </a:p>
          <a:p>
            <a:r>
              <a:rPr lang="en-US" dirty="0"/>
              <a:t>The content of Paul’s gospel is well-known (Rom 1:1-4; 1 Cor 15:1-5).</a:t>
            </a:r>
          </a:p>
          <a:p>
            <a:r>
              <a:rPr lang="en-US" dirty="0"/>
              <a:t>Holy living is expected of believers (Matt 5:13-16; 1 Peter 1:13-19). </a:t>
            </a:r>
          </a:p>
          <a:p>
            <a:r>
              <a:rPr lang="en-US" dirty="0"/>
              <a:t>Paul reminded the saints of Philippi they were </a:t>
            </a:r>
            <a:r>
              <a:rPr lang="en-US" u="sng" dirty="0"/>
              <a:t>saved</a:t>
            </a:r>
            <a:r>
              <a:rPr lang="en-US" dirty="0"/>
              <a:t> by the gospel, </a:t>
            </a:r>
            <a:r>
              <a:rPr lang="en-US" u="sng" dirty="0"/>
              <a:t>sanctified</a:t>
            </a:r>
            <a:r>
              <a:rPr lang="en-US" dirty="0"/>
              <a:t> by the gospel, </a:t>
            </a:r>
            <a:r>
              <a:rPr lang="en-US" u="sng" dirty="0"/>
              <a:t>sent</a:t>
            </a:r>
            <a:r>
              <a:rPr lang="en-US" dirty="0"/>
              <a:t> out for the gospel. </a:t>
            </a:r>
          </a:p>
        </p:txBody>
      </p:sp>
    </p:spTree>
    <p:extLst>
      <p:ext uri="{BB962C8B-B14F-4D97-AF65-F5344CB8AC3E}">
        <p14:creationId xmlns:p14="http://schemas.microsoft.com/office/powerpoint/2010/main" val="48333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10B9A-759A-2848-E6EC-687D3595C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WORTHY WARRIORS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BB799B-185F-1B30-38F1-0C517CB55E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Stand firm together in Spiritual Unity </a:t>
            </a:r>
            <a:r>
              <a:rPr lang="en-US" dirty="0"/>
              <a:t>(VV. 27-28). 															“You are all standing firm in one Spirit / spirit.” </a:t>
            </a:r>
          </a:p>
          <a:p>
            <a:r>
              <a:rPr lang="en-US" dirty="0"/>
              <a:t>God’s Spirit knits us together with a common warrior ethos. </a:t>
            </a:r>
          </a:p>
          <a:p>
            <a:r>
              <a:rPr lang="en-US" dirty="0"/>
              <a:t>Our standing firm together, our gospel warfare has both a positive (offense) and a negative (defense) aspect.																	“Striving side-by-side” (v. 27)							“Not being frightened” (v. 28)</a:t>
            </a:r>
          </a:p>
        </p:txBody>
      </p:sp>
    </p:spTree>
    <p:extLst>
      <p:ext uri="{BB962C8B-B14F-4D97-AF65-F5344CB8AC3E}">
        <p14:creationId xmlns:p14="http://schemas.microsoft.com/office/powerpoint/2010/main" val="364855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6CC45-DA14-172D-3844-78386AD70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OFFENSE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38AFE-C60B-F47A-C9BF-951050D971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Striving side-by-side </a:t>
            </a:r>
            <a:r>
              <a:rPr lang="en-US" dirty="0"/>
              <a:t>(v. 27) for the faith of the gospel.															›Conjured images of the </a:t>
            </a:r>
            <a:r>
              <a:rPr lang="en-US" b="1" dirty="0"/>
              <a:t>Roman Phalanx</a:t>
            </a:r>
            <a:r>
              <a:rPr lang="en-US" dirty="0"/>
              <a:t>. 					›Roman soldiers advanced with shields held so tightly together that the formation functioned as one. 						›Break ranks or isolate yourself and you’re in grave danger!    </a:t>
            </a:r>
          </a:p>
        </p:txBody>
      </p:sp>
    </p:spTree>
    <p:extLst>
      <p:ext uri="{BB962C8B-B14F-4D97-AF65-F5344CB8AC3E}">
        <p14:creationId xmlns:p14="http://schemas.microsoft.com/office/powerpoint/2010/main" val="3816278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90C8C-3C14-EB16-E3E8-059062E28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DEFENSE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DF086-E1DA-F055-6048-4344D48B84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Not being frightened </a:t>
            </a:r>
            <a:r>
              <a:rPr lang="en-US" dirty="0"/>
              <a:t>in anything by your opponents (v. 28).														›This Church was born of persecution (Acts 16).				›Persecution is promised (Acts 14:22; 2 Tim 3:12; 1 Peter 4:12).</a:t>
            </a:r>
          </a:p>
        </p:txBody>
      </p:sp>
    </p:spTree>
    <p:extLst>
      <p:ext uri="{BB962C8B-B14F-4D97-AF65-F5344CB8AC3E}">
        <p14:creationId xmlns:p14="http://schemas.microsoft.com/office/powerpoint/2010/main" val="3177907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C9EACD-CD40-09D3-1D2A-AF6B06AFE4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50334" y="1376362"/>
            <a:ext cx="10577229" cy="44562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651BD9-B94E-A5FD-4093-9CD3B62EE5F2}"/>
              </a:ext>
            </a:extLst>
          </p:cNvPr>
          <p:cNvSpPr txBox="1"/>
          <p:nvPr/>
        </p:nvSpPr>
        <p:spPr>
          <a:xfrm>
            <a:off x="1223963" y="5481636"/>
            <a:ext cx="90802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www.flickr.com/photos/25797459@N06/16568051746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18270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030D48-A78D-1AEB-53EB-12F3E1F66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45BB2-FA72-52B0-6EC2-CAF148520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DEFENSE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32BA1-CD71-E680-05F9-4509DF857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Not being frightened </a:t>
            </a:r>
            <a:r>
              <a:rPr lang="en-US" dirty="0"/>
              <a:t>in anything by your opponents (v. 28).														›This Church was born of persecution (Acts 16).				›Persecution is promised (Acts 14:22; 2 Tim 3:12; 1 Peter 4:12).</a:t>
            </a:r>
          </a:p>
          <a:p>
            <a:r>
              <a:rPr lang="en-US" dirty="0"/>
              <a:t>The presence of spiritual warfare is </a:t>
            </a:r>
            <a:r>
              <a:rPr lang="en-US" b="1" dirty="0"/>
              <a:t>a sign </a:t>
            </a:r>
            <a:r>
              <a:rPr lang="en-US" dirty="0"/>
              <a:t>– “This is a clear sign.”													“of their destruction”								“of your salvation” 								“and that from God” </a:t>
            </a:r>
          </a:p>
        </p:txBody>
      </p:sp>
    </p:spTree>
    <p:extLst>
      <p:ext uri="{BB962C8B-B14F-4D97-AF65-F5344CB8AC3E}">
        <p14:creationId xmlns:p14="http://schemas.microsoft.com/office/powerpoint/2010/main" val="2864534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816</Words>
  <Application>Microsoft Office PowerPoint</Application>
  <PresentationFormat>Widescreen</PresentationFormat>
  <Paragraphs>35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WORTHY WARRIORS</vt:lpstr>
      <vt:lpstr>General Orders of a Sentry</vt:lpstr>
      <vt:lpstr>THE COMMAND</vt:lpstr>
      <vt:lpstr>THE POINT</vt:lpstr>
      <vt:lpstr>WORTHY WARRIORS . . . </vt:lpstr>
      <vt:lpstr>OFFENSE </vt:lpstr>
      <vt:lpstr>DEFENSE</vt:lpstr>
      <vt:lpstr>PowerPoint Presentation</vt:lpstr>
      <vt:lpstr>DEFENSE</vt:lpstr>
      <vt:lpstr>Salvation &amp; Suffering (vv. 28-29)</vt:lpstr>
      <vt:lpstr>SOLDIER ON. SUFFER 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4</cp:revision>
  <dcterms:created xsi:type="dcterms:W3CDTF">2026-03-10T14:20:41Z</dcterms:created>
  <dcterms:modified xsi:type="dcterms:W3CDTF">2026-03-10T14:58:20Z</dcterms:modified>
</cp:coreProperties>
</file>