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2" r:id="rId6"/>
    <p:sldId id="261" r:id="rId7"/>
    <p:sldId id="263" r:id="rId8"/>
    <p:sldId id="260" r:id="rId9"/>
    <p:sldId id="265"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p:cViewPr varScale="1">
        <p:scale>
          <a:sx n="107" d="100"/>
          <a:sy n="107" d="100"/>
        </p:scale>
        <p:origin x="1280" y="4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AA3F5-91FA-02D4-7BEC-60DCDF6A1B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4D8E0B7-21CF-8455-620F-59699645366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0AC277B-8825-3547-79EF-689223F80FD0}"/>
              </a:ext>
            </a:extLst>
          </p:cNvPr>
          <p:cNvSpPr>
            <a:spLocks noGrp="1"/>
          </p:cNvSpPr>
          <p:nvPr>
            <p:ph type="dt" sz="half" idx="10"/>
          </p:nvPr>
        </p:nvSpPr>
        <p:spPr/>
        <p:txBody>
          <a:bodyPr/>
          <a:lstStyle/>
          <a:p>
            <a:fld id="{1C6950A6-9A69-B643-8977-1928D5CA0749}" type="datetimeFigureOut">
              <a:rPr lang="en-US" smtClean="0"/>
              <a:t>3/21/26</a:t>
            </a:fld>
            <a:endParaRPr lang="en-US"/>
          </a:p>
        </p:txBody>
      </p:sp>
      <p:sp>
        <p:nvSpPr>
          <p:cNvPr id="5" name="Footer Placeholder 4">
            <a:extLst>
              <a:ext uri="{FF2B5EF4-FFF2-40B4-BE49-F238E27FC236}">
                <a16:creationId xmlns:a16="http://schemas.microsoft.com/office/drawing/2014/main" id="{77C1A687-A65D-ED9A-9F3F-BD1777C500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D8D231-F40E-4C53-B76C-9028FC1E8152}"/>
              </a:ext>
            </a:extLst>
          </p:cNvPr>
          <p:cNvSpPr>
            <a:spLocks noGrp="1"/>
          </p:cNvSpPr>
          <p:nvPr>
            <p:ph type="sldNum" sz="quarter" idx="12"/>
          </p:nvPr>
        </p:nvSpPr>
        <p:spPr/>
        <p:txBody>
          <a:bodyPr/>
          <a:lstStyle/>
          <a:p>
            <a:fld id="{D27ACC6F-8027-544A-AC08-C3C3ED17D4D6}" type="slidenum">
              <a:rPr lang="en-US" smtClean="0"/>
              <a:t>‹#›</a:t>
            </a:fld>
            <a:endParaRPr lang="en-US"/>
          </a:p>
        </p:txBody>
      </p:sp>
    </p:spTree>
    <p:extLst>
      <p:ext uri="{BB962C8B-B14F-4D97-AF65-F5344CB8AC3E}">
        <p14:creationId xmlns:p14="http://schemas.microsoft.com/office/powerpoint/2010/main" val="531630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E89E9-14C3-9597-E524-E59289883E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2EE6CB9-69EC-2567-CCE6-C4C34D819F2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55E019-1D44-E23E-09A9-658168160988}"/>
              </a:ext>
            </a:extLst>
          </p:cNvPr>
          <p:cNvSpPr>
            <a:spLocks noGrp="1"/>
          </p:cNvSpPr>
          <p:nvPr>
            <p:ph type="dt" sz="half" idx="10"/>
          </p:nvPr>
        </p:nvSpPr>
        <p:spPr/>
        <p:txBody>
          <a:bodyPr/>
          <a:lstStyle/>
          <a:p>
            <a:fld id="{1C6950A6-9A69-B643-8977-1928D5CA0749}" type="datetimeFigureOut">
              <a:rPr lang="en-US" smtClean="0"/>
              <a:t>3/21/26</a:t>
            </a:fld>
            <a:endParaRPr lang="en-US"/>
          </a:p>
        </p:txBody>
      </p:sp>
      <p:sp>
        <p:nvSpPr>
          <p:cNvPr id="5" name="Footer Placeholder 4">
            <a:extLst>
              <a:ext uri="{FF2B5EF4-FFF2-40B4-BE49-F238E27FC236}">
                <a16:creationId xmlns:a16="http://schemas.microsoft.com/office/drawing/2014/main" id="{666C3BE6-78D6-5588-A7CF-85886BC83F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06D652-6BFD-A0D0-1FA0-6E6469A10018}"/>
              </a:ext>
            </a:extLst>
          </p:cNvPr>
          <p:cNvSpPr>
            <a:spLocks noGrp="1"/>
          </p:cNvSpPr>
          <p:nvPr>
            <p:ph type="sldNum" sz="quarter" idx="12"/>
          </p:nvPr>
        </p:nvSpPr>
        <p:spPr/>
        <p:txBody>
          <a:bodyPr/>
          <a:lstStyle/>
          <a:p>
            <a:fld id="{D27ACC6F-8027-544A-AC08-C3C3ED17D4D6}" type="slidenum">
              <a:rPr lang="en-US" smtClean="0"/>
              <a:t>‹#›</a:t>
            </a:fld>
            <a:endParaRPr lang="en-US"/>
          </a:p>
        </p:txBody>
      </p:sp>
    </p:spTree>
    <p:extLst>
      <p:ext uri="{BB962C8B-B14F-4D97-AF65-F5344CB8AC3E}">
        <p14:creationId xmlns:p14="http://schemas.microsoft.com/office/powerpoint/2010/main" val="485522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EA8CB0-FC55-6796-B37D-7CAC8CDD12F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3CD0B4-6562-1436-6558-21E2AA21411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96D11C-E580-F791-D32A-D94B13B4404C}"/>
              </a:ext>
            </a:extLst>
          </p:cNvPr>
          <p:cNvSpPr>
            <a:spLocks noGrp="1"/>
          </p:cNvSpPr>
          <p:nvPr>
            <p:ph type="dt" sz="half" idx="10"/>
          </p:nvPr>
        </p:nvSpPr>
        <p:spPr/>
        <p:txBody>
          <a:bodyPr/>
          <a:lstStyle/>
          <a:p>
            <a:fld id="{1C6950A6-9A69-B643-8977-1928D5CA0749}" type="datetimeFigureOut">
              <a:rPr lang="en-US" smtClean="0"/>
              <a:t>3/21/26</a:t>
            </a:fld>
            <a:endParaRPr lang="en-US"/>
          </a:p>
        </p:txBody>
      </p:sp>
      <p:sp>
        <p:nvSpPr>
          <p:cNvPr id="5" name="Footer Placeholder 4">
            <a:extLst>
              <a:ext uri="{FF2B5EF4-FFF2-40B4-BE49-F238E27FC236}">
                <a16:creationId xmlns:a16="http://schemas.microsoft.com/office/drawing/2014/main" id="{993D33EB-9FB3-D8C3-4A90-805D246CDB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2C88FB-497A-8F56-FAAB-0334C5EE0850}"/>
              </a:ext>
            </a:extLst>
          </p:cNvPr>
          <p:cNvSpPr>
            <a:spLocks noGrp="1"/>
          </p:cNvSpPr>
          <p:nvPr>
            <p:ph type="sldNum" sz="quarter" idx="12"/>
          </p:nvPr>
        </p:nvSpPr>
        <p:spPr/>
        <p:txBody>
          <a:bodyPr/>
          <a:lstStyle/>
          <a:p>
            <a:fld id="{D27ACC6F-8027-544A-AC08-C3C3ED17D4D6}" type="slidenum">
              <a:rPr lang="en-US" smtClean="0"/>
              <a:t>‹#›</a:t>
            </a:fld>
            <a:endParaRPr lang="en-US"/>
          </a:p>
        </p:txBody>
      </p:sp>
    </p:spTree>
    <p:extLst>
      <p:ext uri="{BB962C8B-B14F-4D97-AF65-F5344CB8AC3E}">
        <p14:creationId xmlns:p14="http://schemas.microsoft.com/office/powerpoint/2010/main" val="2625171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61714-AC1C-1CBB-513A-984A2276EC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4B1AF1-8BF9-443E-5F26-6782A139F4D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91E682-38EB-F905-3BED-2B9EDE04C84B}"/>
              </a:ext>
            </a:extLst>
          </p:cNvPr>
          <p:cNvSpPr>
            <a:spLocks noGrp="1"/>
          </p:cNvSpPr>
          <p:nvPr>
            <p:ph type="dt" sz="half" idx="10"/>
          </p:nvPr>
        </p:nvSpPr>
        <p:spPr/>
        <p:txBody>
          <a:bodyPr/>
          <a:lstStyle/>
          <a:p>
            <a:fld id="{1C6950A6-9A69-B643-8977-1928D5CA0749}" type="datetimeFigureOut">
              <a:rPr lang="en-US" smtClean="0"/>
              <a:t>3/21/26</a:t>
            </a:fld>
            <a:endParaRPr lang="en-US"/>
          </a:p>
        </p:txBody>
      </p:sp>
      <p:sp>
        <p:nvSpPr>
          <p:cNvPr id="5" name="Footer Placeholder 4">
            <a:extLst>
              <a:ext uri="{FF2B5EF4-FFF2-40B4-BE49-F238E27FC236}">
                <a16:creationId xmlns:a16="http://schemas.microsoft.com/office/drawing/2014/main" id="{2635E44B-128C-7272-7429-C633677C8B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53A9E6-E667-212E-9362-0A629B2A03BE}"/>
              </a:ext>
            </a:extLst>
          </p:cNvPr>
          <p:cNvSpPr>
            <a:spLocks noGrp="1"/>
          </p:cNvSpPr>
          <p:nvPr>
            <p:ph type="sldNum" sz="quarter" idx="12"/>
          </p:nvPr>
        </p:nvSpPr>
        <p:spPr/>
        <p:txBody>
          <a:bodyPr/>
          <a:lstStyle/>
          <a:p>
            <a:fld id="{D27ACC6F-8027-544A-AC08-C3C3ED17D4D6}" type="slidenum">
              <a:rPr lang="en-US" smtClean="0"/>
              <a:t>‹#›</a:t>
            </a:fld>
            <a:endParaRPr lang="en-US"/>
          </a:p>
        </p:txBody>
      </p:sp>
    </p:spTree>
    <p:extLst>
      <p:ext uri="{BB962C8B-B14F-4D97-AF65-F5344CB8AC3E}">
        <p14:creationId xmlns:p14="http://schemas.microsoft.com/office/powerpoint/2010/main" val="971449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7A051-135E-3085-0B03-12E6B7E8AF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0304063-183C-DAF6-FD20-1B670F860A4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9B08B38-1308-7B9E-E144-567E41908803}"/>
              </a:ext>
            </a:extLst>
          </p:cNvPr>
          <p:cNvSpPr>
            <a:spLocks noGrp="1"/>
          </p:cNvSpPr>
          <p:nvPr>
            <p:ph type="dt" sz="half" idx="10"/>
          </p:nvPr>
        </p:nvSpPr>
        <p:spPr/>
        <p:txBody>
          <a:bodyPr/>
          <a:lstStyle/>
          <a:p>
            <a:fld id="{1C6950A6-9A69-B643-8977-1928D5CA0749}" type="datetimeFigureOut">
              <a:rPr lang="en-US" smtClean="0"/>
              <a:t>3/21/26</a:t>
            </a:fld>
            <a:endParaRPr lang="en-US"/>
          </a:p>
        </p:txBody>
      </p:sp>
      <p:sp>
        <p:nvSpPr>
          <p:cNvPr id="5" name="Footer Placeholder 4">
            <a:extLst>
              <a:ext uri="{FF2B5EF4-FFF2-40B4-BE49-F238E27FC236}">
                <a16:creationId xmlns:a16="http://schemas.microsoft.com/office/drawing/2014/main" id="{D03FA5D2-8E30-6F63-0245-5EE9FD01FC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728D11-438E-25A9-B178-4CEA260161EB}"/>
              </a:ext>
            </a:extLst>
          </p:cNvPr>
          <p:cNvSpPr>
            <a:spLocks noGrp="1"/>
          </p:cNvSpPr>
          <p:nvPr>
            <p:ph type="sldNum" sz="quarter" idx="12"/>
          </p:nvPr>
        </p:nvSpPr>
        <p:spPr/>
        <p:txBody>
          <a:bodyPr/>
          <a:lstStyle/>
          <a:p>
            <a:fld id="{D27ACC6F-8027-544A-AC08-C3C3ED17D4D6}" type="slidenum">
              <a:rPr lang="en-US" smtClean="0"/>
              <a:t>‹#›</a:t>
            </a:fld>
            <a:endParaRPr lang="en-US"/>
          </a:p>
        </p:txBody>
      </p:sp>
    </p:spTree>
    <p:extLst>
      <p:ext uri="{BB962C8B-B14F-4D97-AF65-F5344CB8AC3E}">
        <p14:creationId xmlns:p14="http://schemas.microsoft.com/office/powerpoint/2010/main" val="4207321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378AD-7A4B-FDC5-81A8-19121A4A08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E7C8481-74BA-6C6C-CC04-56602B12F3B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021CC11-C48B-AF1F-5878-7EBCEA8CFD0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58139A-2ACE-5518-E810-8F528BEBB7D2}"/>
              </a:ext>
            </a:extLst>
          </p:cNvPr>
          <p:cNvSpPr>
            <a:spLocks noGrp="1"/>
          </p:cNvSpPr>
          <p:nvPr>
            <p:ph type="dt" sz="half" idx="10"/>
          </p:nvPr>
        </p:nvSpPr>
        <p:spPr/>
        <p:txBody>
          <a:bodyPr/>
          <a:lstStyle/>
          <a:p>
            <a:fld id="{1C6950A6-9A69-B643-8977-1928D5CA0749}" type="datetimeFigureOut">
              <a:rPr lang="en-US" smtClean="0"/>
              <a:t>3/21/26</a:t>
            </a:fld>
            <a:endParaRPr lang="en-US"/>
          </a:p>
        </p:txBody>
      </p:sp>
      <p:sp>
        <p:nvSpPr>
          <p:cNvPr id="6" name="Footer Placeholder 5">
            <a:extLst>
              <a:ext uri="{FF2B5EF4-FFF2-40B4-BE49-F238E27FC236}">
                <a16:creationId xmlns:a16="http://schemas.microsoft.com/office/drawing/2014/main" id="{9E8882D0-2826-4F25-4793-D6B2813C98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BBB6ED-B5A9-69C5-2BEF-75291A37A079}"/>
              </a:ext>
            </a:extLst>
          </p:cNvPr>
          <p:cNvSpPr>
            <a:spLocks noGrp="1"/>
          </p:cNvSpPr>
          <p:nvPr>
            <p:ph type="sldNum" sz="quarter" idx="12"/>
          </p:nvPr>
        </p:nvSpPr>
        <p:spPr/>
        <p:txBody>
          <a:bodyPr/>
          <a:lstStyle/>
          <a:p>
            <a:fld id="{D27ACC6F-8027-544A-AC08-C3C3ED17D4D6}" type="slidenum">
              <a:rPr lang="en-US" smtClean="0"/>
              <a:t>‹#›</a:t>
            </a:fld>
            <a:endParaRPr lang="en-US"/>
          </a:p>
        </p:txBody>
      </p:sp>
    </p:spTree>
    <p:extLst>
      <p:ext uri="{BB962C8B-B14F-4D97-AF65-F5344CB8AC3E}">
        <p14:creationId xmlns:p14="http://schemas.microsoft.com/office/powerpoint/2010/main" val="2526244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10910-E61A-BE40-8087-CCC34EE7D8D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475DDCB-AF59-4F18-8706-86F3DE16AD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D2AEC7D-48C1-4803-FBA0-1D0AADEE4F1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67B7AFD-2BE2-61D1-9817-8AC2F444A8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6880C1-EBD5-BE2E-182E-3BC027CE71F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7F10CE-495E-E5F9-BAFD-922C6554D46E}"/>
              </a:ext>
            </a:extLst>
          </p:cNvPr>
          <p:cNvSpPr>
            <a:spLocks noGrp="1"/>
          </p:cNvSpPr>
          <p:nvPr>
            <p:ph type="dt" sz="half" idx="10"/>
          </p:nvPr>
        </p:nvSpPr>
        <p:spPr/>
        <p:txBody>
          <a:bodyPr/>
          <a:lstStyle/>
          <a:p>
            <a:fld id="{1C6950A6-9A69-B643-8977-1928D5CA0749}" type="datetimeFigureOut">
              <a:rPr lang="en-US" smtClean="0"/>
              <a:t>3/21/26</a:t>
            </a:fld>
            <a:endParaRPr lang="en-US"/>
          </a:p>
        </p:txBody>
      </p:sp>
      <p:sp>
        <p:nvSpPr>
          <p:cNvPr id="8" name="Footer Placeholder 7">
            <a:extLst>
              <a:ext uri="{FF2B5EF4-FFF2-40B4-BE49-F238E27FC236}">
                <a16:creationId xmlns:a16="http://schemas.microsoft.com/office/drawing/2014/main" id="{62F18298-F2A5-7553-D775-1807CC4B68F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16B4518-EA69-9805-FED0-986E24853129}"/>
              </a:ext>
            </a:extLst>
          </p:cNvPr>
          <p:cNvSpPr>
            <a:spLocks noGrp="1"/>
          </p:cNvSpPr>
          <p:nvPr>
            <p:ph type="sldNum" sz="quarter" idx="12"/>
          </p:nvPr>
        </p:nvSpPr>
        <p:spPr/>
        <p:txBody>
          <a:bodyPr/>
          <a:lstStyle/>
          <a:p>
            <a:fld id="{D27ACC6F-8027-544A-AC08-C3C3ED17D4D6}" type="slidenum">
              <a:rPr lang="en-US" smtClean="0"/>
              <a:t>‹#›</a:t>
            </a:fld>
            <a:endParaRPr lang="en-US"/>
          </a:p>
        </p:txBody>
      </p:sp>
    </p:spTree>
    <p:extLst>
      <p:ext uri="{BB962C8B-B14F-4D97-AF65-F5344CB8AC3E}">
        <p14:creationId xmlns:p14="http://schemas.microsoft.com/office/powerpoint/2010/main" val="1292404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E43F3-6A70-E852-0E89-5A43D150BB3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CE4B8BC-4DD0-2E0F-C80E-B3148115C0A8}"/>
              </a:ext>
            </a:extLst>
          </p:cNvPr>
          <p:cNvSpPr>
            <a:spLocks noGrp="1"/>
          </p:cNvSpPr>
          <p:nvPr>
            <p:ph type="dt" sz="half" idx="10"/>
          </p:nvPr>
        </p:nvSpPr>
        <p:spPr/>
        <p:txBody>
          <a:bodyPr/>
          <a:lstStyle/>
          <a:p>
            <a:fld id="{1C6950A6-9A69-B643-8977-1928D5CA0749}" type="datetimeFigureOut">
              <a:rPr lang="en-US" smtClean="0"/>
              <a:t>3/21/26</a:t>
            </a:fld>
            <a:endParaRPr lang="en-US"/>
          </a:p>
        </p:txBody>
      </p:sp>
      <p:sp>
        <p:nvSpPr>
          <p:cNvPr id="4" name="Footer Placeholder 3">
            <a:extLst>
              <a:ext uri="{FF2B5EF4-FFF2-40B4-BE49-F238E27FC236}">
                <a16:creationId xmlns:a16="http://schemas.microsoft.com/office/drawing/2014/main" id="{52212A0D-42E3-1158-6CBA-9A29EDCDB2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03C405D-5DBB-5F0D-6C43-934983DA0D4B}"/>
              </a:ext>
            </a:extLst>
          </p:cNvPr>
          <p:cNvSpPr>
            <a:spLocks noGrp="1"/>
          </p:cNvSpPr>
          <p:nvPr>
            <p:ph type="sldNum" sz="quarter" idx="12"/>
          </p:nvPr>
        </p:nvSpPr>
        <p:spPr/>
        <p:txBody>
          <a:bodyPr/>
          <a:lstStyle/>
          <a:p>
            <a:fld id="{D27ACC6F-8027-544A-AC08-C3C3ED17D4D6}" type="slidenum">
              <a:rPr lang="en-US" smtClean="0"/>
              <a:t>‹#›</a:t>
            </a:fld>
            <a:endParaRPr lang="en-US"/>
          </a:p>
        </p:txBody>
      </p:sp>
    </p:spTree>
    <p:extLst>
      <p:ext uri="{BB962C8B-B14F-4D97-AF65-F5344CB8AC3E}">
        <p14:creationId xmlns:p14="http://schemas.microsoft.com/office/powerpoint/2010/main" val="169242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58795B-69B5-A983-E9D9-F6625825F98A}"/>
              </a:ext>
            </a:extLst>
          </p:cNvPr>
          <p:cNvSpPr>
            <a:spLocks noGrp="1"/>
          </p:cNvSpPr>
          <p:nvPr>
            <p:ph type="dt" sz="half" idx="10"/>
          </p:nvPr>
        </p:nvSpPr>
        <p:spPr/>
        <p:txBody>
          <a:bodyPr/>
          <a:lstStyle/>
          <a:p>
            <a:fld id="{1C6950A6-9A69-B643-8977-1928D5CA0749}" type="datetimeFigureOut">
              <a:rPr lang="en-US" smtClean="0"/>
              <a:t>3/21/26</a:t>
            </a:fld>
            <a:endParaRPr lang="en-US"/>
          </a:p>
        </p:txBody>
      </p:sp>
      <p:sp>
        <p:nvSpPr>
          <p:cNvPr id="3" name="Footer Placeholder 2">
            <a:extLst>
              <a:ext uri="{FF2B5EF4-FFF2-40B4-BE49-F238E27FC236}">
                <a16:creationId xmlns:a16="http://schemas.microsoft.com/office/drawing/2014/main" id="{7D000BD3-7DD3-0255-8771-52B0851D0B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A57BFF-C19B-F25D-448A-579FEB185863}"/>
              </a:ext>
            </a:extLst>
          </p:cNvPr>
          <p:cNvSpPr>
            <a:spLocks noGrp="1"/>
          </p:cNvSpPr>
          <p:nvPr>
            <p:ph type="sldNum" sz="quarter" idx="12"/>
          </p:nvPr>
        </p:nvSpPr>
        <p:spPr/>
        <p:txBody>
          <a:bodyPr/>
          <a:lstStyle/>
          <a:p>
            <a:fld id="{D27ACC6F-8027-544A-AC08-C3C3ED17D4D6}" type="slidenum">
              <a:rPr lang="en-US" smtClean="0"/>
              <a:t>‹#›</a:t>
            </a:fld>
            <a:endParaRPr lang="en-US"/>
          </a:p>
        </p:txBody>
      </p:sp>
    </p:spTree>
    <p:extLst>
      <p:ext uri="{BB962C8B-B14F-4D97-AF65-F5344CB8AC3E}">
        <p14:creationId xmlns:p14="http://schemas.microsoft.com/office/powerpoint/2010/main" val="1384293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27C8C-7481-DB72-6217-F2AC6FFADC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E25171B-EFC2-16B0-DA43-47338A1803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629AA2-0214-DA86-D2B4-7FBB75159A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F59218-8E12-184D-9FF1-A50266D84BC9}"/>
              </a:ext>
            </a:extLst>
          </p:cNvPr>
          <p:cNvSpPr>
            <a:spLocks noGrp="1"/>
          </p:cNvSpPr>
          <p:nvPr>
            <p:ph type="dt" sz="half" idx="10"/>
          </p:nvPr>
        </p:nvSpPr>
        <p:spPr/>
        <p:txBody>
          <a:bodyPr/>
          <a:lstStyle/>
          <a:p>
            <a:fld id="{1C6950A6-9A69-B643-8977-1928D5CA0749}" type="datetimeFigureOut">
              <a:rPr lang="en-US" smtClean="0"/>
              <a:t>3/21/26</a:t>
            </a:fld>
            <a:endParaRPr lang="en-US"/>
          </a:p>
        </p:txBody>
      </p:sp>
      <p:sp>
        <p:nvSpPr>
          <p:cNvPr id="6" name="Footer Placeholder 5">
            <a:extLst>
              <a:ext uri="{FF2B5EF4-FFF2-40B4-BE49-F238E27FC236}">
                <a16:creationId xmlns:a16="http://schemas.microsoft.com/office/drawing/2014/main" id="{DE1C8FC7-AF86-ABA6-C173-BB4B296207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0C67EB-746F-6AEB-0253-AFABAB9D86C4}"/>
              </a:ext>
            </a:extLst>
          </p:cNvPr>
          <p:cNvSpPr>
            <a:spLocks noGrp="1"/>
          </p:cNvSpPr>
          <p:nvPr>
            <p:ph type="sldNum" sz="quarter" idx="12"/>
          </p:nvPr>
        </p:nvSpPr>
        <p:spPr/>
        <p:txBody>
          <a:bodyPr/>
          <a:lstStyle/>
          <a:p>
            <a:fld id="{D27ACC6F-8027-544A-AC08-C3C3ED17D4D6}" type="slidenum">
              <a:rPr lang="en-US" smtClean="0"/>
              <a:t>‹#›</a:t>
            </a:fld>
            <a:endParaRPr lang="en-US"/>
          </a:p>
        </p:txBody>
      </p:sp>
    </p:spTree>
    <p:extLst>
      <p:ext uri="{BB962C8B-B14F-4D97-AF65-F5344CB8AC3E}">
        <p14:creationId xmlns:p14="http://schemas.microsoft.com/office/powerpoint/2010/main" val="3981269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A5139-640E-3522-0C27-9FB937D3F0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0F5652-9EE0-65B3-354B-C1DB6ADD6C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732F2F-CAAE-8BA2-9525-9E173DBEF6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AAAC3F-0B01-980E-66E8-361F3F6DE3DE}"/>
              </a:ext>
            </a:extLst>
          </p:cNvPr>
          <p:cNvSpPr>
            <a:spLocks noGrp="1"/>
          </p:cNvSpPr>
          <p:nvPr>
            <p:ph type="dt" sz="half" idx="10"/>
          </p:nvPr>
        </p:nvSpPr>
        <p:spPr/>
        <p:txBody>
          <a:bodyPr/>
          <a:lstStyle/>
          <a:p>
            <a:fld id="{1C6950A6-9A69-B643-8977-1928D5CA0749}" type="datetimeFigureOut">
              <a:rPr lang="en-US" smtClean="0"/>
              <a:t>3/21/26</a:t>
            </a:fld>
            <a:endParaRPr lang="en-US"/>
          </a:p>
        </p:txBody>
      </p:sp>
      <p:sp>
        <p:nvSpPr>
          <p:cNvPr id="6" name="Footer Placeholder 5">
            <a:extLst>
              <a:ext uri="{FF2B5EF4-FFF2-40B4-BE49-F238E27FC236}">
                <a16:creationId xmlns:a16="http://schemas.microsoft.com/office/drawing/2014/main" id="{F63B17AC-5A5F-8270-9A2F-376928CA49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544721-7FBD-A7D3-F88C-83BC6ACFADE0}"/>
              </a:ext>
            </a:extLst>
          </p:cNvPr>
          <p:cNvSpPr>
            <a:spLocks noGrp="1"/>
          </p:cNvSpPr>
          <p:nvPr>
            <p:ph type="sldNum" sz="quarter" idx="12"/>
          </p:nvPr>
        </p:nvSpPr>
        <p:spPr/>
        <p:txBody>
          <a:bodyPr/>
          <a:lstStyle/>
          <a:p>
            <a:fld id="{D27ACC6F-8027-544A-AC08-C3C3ED17D4D6}" type="slidenum">
              <a:rPr lang="en-US" smtClean="0"/>
              <a:t>‹#›</a:t>
            </a:fld>
            <a:endParaRPr lang="en-US"/>
          </a:p>
        </p:txBody>
      </p:sp>
    </p:spTree>
    <p:extLst>
      <p:ext uri="{BB962C8B-B14F-4D97-AF65-F5344CB8AC3E}">
        <p14:creationId xmlns:p14="http://schemas.microsoft.com/office/powerpoint/2010/main" val="3001409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ABD9FA-A579-E5D2-CD47-E113FDF8DD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6C9A986-B9C9-F937-1051-2628EC86C3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2D9437-38A5-2614-78D0-B782B98D19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C6950A6-9A69-B643-8977-1928D5CA0749}" type="datetimeFigureOut">
              <a:rPr lang="en-US" smtClean="0"/>
              <a:t>3/21/26</a:t>
            </a:fld>
            <a:endParaRPr lang="en-US"/>
          </a:p>
        </p:txBody>
      </p:sp>
      <p:sp>
        <p:nvSpPr>
          <p:cNvPr id="5" name="Footer Placeholder 4">
            <a:extLst>
              <a:ext uri="{FF2B5EF4-FFF2-40B4-BE49-F238E27FC236}">
                <a16:creationId xmlns:a16="http://schemas.microsoft.com/office/drawing/2014/main" id="{7D1B6D26-9305-C7BD-820F-8DB174987B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AD94A4A-F568-F4BD-43E1-2C805EAA2F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27ACC6F-8027-544A-AC08-C3C3ED17D4D6}" type="slidenum">
              <a:rPr lang="en-US" smtClean="0"/>
              <a:t>‹#›</a:t>
            </a:fld>
            <a:endParaRPr lang="en-US"/>
          </a:p>
        </p:txBody>
      </p:sp>
    </p:spTree>
    <p:extLst>
      <p:ext uri="{BB962C8B-B14F-4D97-AF65-F5344CB8AC3E}">
        <p14:creationId xmlns:p14="http://schemas.microsoft.com/office/powerpoint/2010/main" val="2105302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10898-8140-4630-45A7-829935C5171C}"/>
              </a:ext>
            </a:extLst>
          </p:cNvPr>
          <p:cNvSpPr>
            <a:spLocks noGrp="1"/>
          </p:cNvSpPr>
          <p:nvPr>
            <p:ph type="ctrTitle"/>
          </p:nvPr>
        </p:nvSpPr>
        <p:spPr/>
        <p:txBody>
          <a:bodyPr>
            <a:normAutofit/>
          </a:bodyPr>
          <a:lstStyle/>
          <a:p>
            <a:r>
              <a:rPr lang="en-US" dirty="0"/>
              <a:t>God’s Glorious Reconciliation</a:t>
            </a:r>
          </a:p>
        </p:txBody>
      </p:sp>
      <p:sp>
        <p:nvSpPr>
          <p:cNvPr id="3" name="Subtitle 2">
            <a:extLst>
              <a:ext uri="{FF2B5EF4-FFF2-40B4-BE49-F238E27FC236}">
                <a16:creationId xmlns:a16="http://schemas.microsoft.com/office/drawing/2014/main" id="{1216E8C7-E3BA-6FEA-9388-6873FBEF3AE8}"/>
              </a:ext>
            </a:extLst>
          </p:cNvPr>
          <p:cNvSpPr>
            <a:spLocks noGrp="1"/>
          </p:cNvSpPr>
          <p:nvPr>
            <p:ph type="subTitle" idx="1"/>
          </p:nvPr>
        </p:nvSpPr>
        <p:spPr/>
        <p:txBody>
          <a:bodyPr/>
          <a:lstStyle/>
          <a:p>
            <a:r>
              <a:rPr lang="en-US" dirty="0"/>
              <a:t>2 Corinthians 5:17-21</a:t>
            </a:r>
          </a:p>
        </p:txBody>
      </p:sp>
    </p:spTree>
    <p:extLst>
      <p:ext uri="{BB962C8B-B14F-4D97-AF65-F5344CB8AC3E}">
        <p14:creationId xmlns:p14="http://schemas.microsoft.com/office/powerpoint/2010/main" val="1611355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A2454-4DD2-3EE7-75B8-9D2E00DB86B9}"/>
              </a:ext>
            </a:extLst>
          </p:cNvPr>
          <p:cNvSpPr>
            <a:spLocks noGrp="1"/>
          </p:cNvSpPr>
          <p:nvPr>
            <p:ph type="title"/>
          </p:nvPr>
        </p:nvSpPr>
        <p:spPr/>
        <p:txBody>
          <a:bodyPr>
            <a:normAutofit/>
          </a:bodyPr>
          <a:lstStyle/>
          <a:p>
            <a:r>
              <a:rPr lang="en-US" dirty="0"/>
              <a:t>You are ambassadors of God’s glorious reconciliation!</a:t>
            </a:r>
          </a:p>
        </p:txBody>
      </p:sp>
      <p:sp>
        <p:nvSpPr>
          <p:cNvPr id="3" name="Content Placeholder 2">
            <a:extLst>
              <a:ext uri="{FF2B5EF4-FFF2-40B4-BE49-F238E27FC236}">
                <a16:creationId xmlns:a16="http://schemas.microsoft.com/office/drawing/2014/main" id="{C084AC6A-6CC7-5728-213E-284D45929F36}"/>
              </a:ext>
            </a:extLst>
          </p:cNvPr>
          <p:cNvSpPr>
            <a:spLocks noGrp="1"/>
          </p:cNvSpPr>
          <p:nvPr>
            <p:ph idx="1"/>
          </p:nvPr>
        </p:nvSpPr>
        <p:spPr/>
        <p:txBody>
          <a:bodyPr/>
          <a:lstStyle/>
          <a:p>
            <a:pPr marL="0" indent="0">
              <a:buNone/>
            </a:pPr>
            <a:r>
              <a:rPr lang="en-US" dirty="0"/>
              <a:t>[20] Therefore, we are ambassadors for Christ, God making his </a:t>
            </a:r>
            <a:r>
              <a:rPr lang="en-US" u="sng" dirty="0"/>
              <a:t>appeal</a:t>
            </a:r>
            <a:r>
              <a:rPr lang="en-US" dirty="0"/>
              <a:t> through us. We implore you on behalf of Christ, be reconciled to God.</a:t>
            </a:r>
          </a:p>
          <a:p>
            <a:endParaRPr lang="en-US" dirty="0"/>
          </a:p>
        </p:txBody>
      </p:sp>
    </p:spTree>
    <p:extLst>
      <p:ext uri="{BB962C8B-B14F-4D97-AF65-F5344CB8AC3E}">
        <p14:creationId xmlns:p14="http://schemas.microsoft.com/office/powerpoint/2010/main" val="3036629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9D7FD-3F37-9A51-ED12-6FAA59A8D7AB}"/>
              </a:ext>
            </a:extLst>
          </p:cNvPr>
          <p:cNvSpPr>
            <a:spLocks noGrp="1"/>
          </p:cNvSpPr>
          <p:nvPr>
            <p:ph type="title"/>
          </p:nvPr>
        </p:nvSpPr>
        <p:spPr/>
        <p:txBody>
          <a:bodyPr/>
          <a:lstStyle/>
          <a:p>
            <a:r>
              <a:rPr lang="en-US" dirty="0"/>
              <a:t>Big Idea: </a:t>
            </a:r>
          </a:p>
        </p:txBody>
      </p:sp>
      <p:sp>
        <p:nvSpPr>
          <p:cNvPr id="3" name="Content Placeholder 2">
            <a:extLst>
              <a:ext uri="{FF2B5EF4-FFF2-40B4-BE49-F238E27FC236}">
                <a16:creationId xmlns:a16="http://schemas.microsoft.com/office/drawing/2014/main" id="{1A8A77ED-86A8-E445-9CAA-A5C13AC5C363}"/>
              </a:ext>
            </a:extLst>
          </p:cNvPr>
          <p:cNvSpPr>
            <a:spLocks noGrp="1"/>
          </p:cNvSpPr>
          <p:nvPr>
            <p:ph idx="1"/>
          </p:nvPr>
        </p:nvSpPr>
        <p:spPr/>
        <p:txBody>
          <a:bodyPr/>
          <a:lstStyle/>
          <a:p>
            <a:r>
              <a:rPr lang="en-US" dirty="0"/>
              <a:t>God’s glorious reconciliation is the message and ministry given to his ambassadors to share with your world.</a:t>
            </a:r>
            <a:r>
              <a:rPr lang="en-US" dirty="0">
                <a:effectLst/>
              </a:rPr>
              <a:t> </a:t>
            </a:r>
            <a:endParaRPr lang="en-US" dirty="0"/>
          </a:p>
        </p:txBody>
      </p:sp>
    </p:spTree>
    <p:extLst>
      <p:ext uri="{BB962C8B-B14F-4D97-AF65-F5344CB8AC3E}">
        <p14:creationId xmlns:p14="http://schemas.microsoft.com/office/powerpoint/2010/main" val="388378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33477-4A0D-61AF-18FC-3DE36B8DD26A}"/>
              </a:ext>
            </a:extLst>
          </p:cNvPr>
          <p:cNvSpPr>
            <a:spLocks noGrp="1"/>
          </p:cNvSpPr>
          <p:nvPr>
            <p:ph type="title"/>
          </p:nvPr>
        </p:nvSpPr>
        <p:spPr/>
        <p:txBody>
          <a:bodyPr/>
          <a:lstStyle/>
          <a:p>
            <a:r>
              <a:rPr lang="en-US" dirty="0"/>
              <a:t>God’s Glorious Reconciliation </a:t>
            </a:r>
          </a:p>
        </p:txBody>
      </p:sp>
      <p:sp>
        <p:nvSpPr>
          <p:cNvPr id="3" name="Content Placeholder 2">
            <a:extLst>
              <a:ext uri="{FF2B5EF4-FFF2-40B4-BE49-F238E27FC236}">
                <a16:creationId xmlns:a16="http://schemas.microsoft.com/office/drawing/2014/main" id="{FC1A0405-371E-E586-F467-E6A1870A6EFE}"/>
              </a:ext>
            </a:extLst>
          </p:cNvPr>
          <p:cNvSpPr>
            <a:spLocks noGrp="1"/>
          </p:cNvSpPr>
          <p:nvPr>
            <p:ph idx="1"/>
          </p:nvPr>
        </p:nvSpPr>
        <p:spPr/>
        <p:txBody>
          <a:bodyPr/>
          <a:lstStyle/>
          <a:p>
            <a:pPr lvl="0"/>
            <a:r>
              <a:rPr lang="en-US" dirty="0"/>
              <a:t>Messenger</a:t>
            </a:r>
          </a:p>
          <a:p>
            <a:pPr lvl="0"/>
            <a:r>
              <a:rPr lang="en-US" dirty="0"/>
              <a:t>Message</a:t>
            </a:r>
          </a:p>
          <a:p>
            <a:pPr lvl="0"/>
            <a:r>
              <a:rPr lang="en-US" dirty="0"/>
              <a:t>Ministry </a:t>
            </a:r>
          </a:p>
          <a:p>
            <a:endParaRPr lang="en-US" dirty="0"/>
          </a:p>
        </p:txBody>
      </p:sp>
    </p:spTree>
    <p:extLst>
      <p:ext uri="{BB962C8B-B14F-4D97-AF65-F5344CB8AC3E}">
        <p14:creationId xmlns:p14="http://schemas.microsoft.com/office/powerpoint/2010/main" val="711899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CDA44-1494-5CD7-F240-5F36C01ADF8D}"/>
              </a:ext>
            </a:extLst>
          </p:cNvPr>
          <p:cNvSpPr>
            <a:spLocks noGrp="1"/>
          </p:cNvSpPr>
          <p:nvPr>
            <p:ph type="title"/>
          </p:nvPr>
        </p:nvSpPr>
        <p:spPr/>
        <p:txBody>
          <a:bodyPr>
            <a:normAutofit/>
          </a:bodyPr>
          <a:lstStyle/>
          <a:p>
            <a:r>
              <a:rPr lang="en-US" dirty="0"/>
              <a:t>I. The messenger of God’s glorious reconciliation is Jesus.  (v.18-19) </a:t>
            </a:r>
          </a:p>
        </p:txBody>
      </p:sp>
      <p:sp>
        <p:nvSpPr>
          <p:cNvPr id="3" name="Content Placeholder 2">
            <a:extLst>
              <a:ext uri="{FF2B5EF4-FFF2-40B4-BE49-F238E27FC236}">
                <a16:creationId xmlns:a16="http://schemas.microsoft.com/office/drawing/2014/main" id="{FC64BE5B-44A5-E8EC-5FC2-A44CBC4CFBD1}"/>
              </a:ext>
            </a:extLst>
          </p:cNvPr>
          <p:cNvSpPr>
            <a:spLocks noGrp="1"/>
          </p:cNvSpPr>
          <p:nvPr>
            <p:ph idx="1"/>
          </p:nvPr>
        </p:nvSpPr>
        <p:spPr/>
        <p:txBody>
          <a:bodyPr/>
          <a:lstStyle/>
          <a:p>
            <a:pPr marL="514350" lvl="0" indent="-514350">
              <a:buFont typeface="+mj-lt"/>
              <a:buAutoNum type="alphaUcPeriod"/>
            </a:pPr>
            <a:r>
              <a:rPr lang="en-US" dirty="0"/>
              <a:t>What is reconciliation?</a:t>
            </a:r>
          </a:p>
          <a:p>
            <a:pPr marL="914400" lvl="1" indent="-457200">
              <a:buFont typeface="+mj-lt"/>
              <a:buAutoNum type="arabicPeriod"/>
            </a:pPr>
            <a:r>
              <a:rPr lang="en-US" dirty="0"/>
              <a:t>Reconciliation means having a broken relationship made right.</a:t>
            </a:r>
          </a:p>
          <a:p>
            <a:pPr marL="914400" lvl="1" indent="-457200">
              <a:buFont typeface="+mj-lt"/>
              <a:buAutoNum type="arabicPeriod"/>
            </a:pPr>
            <a:r>
              <a:rPr lang="en-US" dirty="0"/>
              <a:t>In our natural state we are enemies with God. </a:t>
            </a:r>
          </a:p>
          <a:p>
            <a:pPr marL="914400" lvl="1" indent="-457200">
              <a:buFont typeface="+mj-lt"/>
              <a:buAutoNum type="arabicPeriod"/>
            </a:pPr>
            <a:r>
              <a:rPr lang="en-US" dirty="0"/>
              <a:t>Reconciliation is going from being separated from God to being united with him.  </a:t>
            </a:r>
          </a:p>
          <a:p>
            <a:endParaRPr lang="en-US" dirty="0"/>
          </a:p>
        </p:txBody>
      </p:sp>
    </p:spTree>
    <p:extLst>
      <p:ext uri="{BB962C8B-B14F-4D97-AF65-F5344CB8AC3E}">
        <p14:creationId xmlns:p14="http://schemas.microsoft.com/office/powerpoint/2010/main" val="873831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BD5FDA-A15B-8A88-E807-0A9DD74BE4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02240E-8AB5-700B-71A6-E98D012AD4A3}"/>
              </a:ext>
            </a:extLst>
          </p:cNvPr>
          <p:cNvSpPr>
            <a:spLocks noGrp="1"/>
          </p:cNvSpPr>
          <p:nvPr>
            <p:ph type="title"/>
          </p:nvPr>
        </p:nvSpPr>
        <p:spPr/>
        <p:txBody>
          <a:bodyPr>
            <a:normAutofit/>
          </a:bodyPr>
          <a:lstStyle/>
          <a:p>
            <a:r>
              <a:rPr lang="en-US" dirty="0"/>
              <a:t>I. The messenger of God’s glorious reconciliation is Jesus.  (v.18-19) </a:t>
            </a:r>
          </a:p>
        </p:txBody>
      </p:sp>
      <p:sp>
        <p:nvSpPr>
          <p:cNvPr id="3" name="Content Placeholder 2">
            <a:extLst>
              <a:ext uri="{FF2B5EF4-FFF2-40B4-BE49-F238E27FC236}">
                <a16:creationId xmlns:a16="http://schemas.microsoft.com/office/drawing/2014/main" id="{9DAE4AE4-E93C-80D7-3635-AC0B01B0A618}"/>
              </a:ext>
            </a:extLst>
          </p:cNvPr>
          <p:cNvSpPr>
            <a:spLocks noGrp="1"/>
          </p:cNvSpPr>
          <p:nvPr>
            <p:ph idx="1"/>
          </p:nvPr>
        </p:nvSpPr>
        <p:spPr/>
        <p:txBody>
          <a:bodyPr>
            <a:normAutofit fontScale="77500" lnSpcReduction="20000"/>
          </a:bodyPr>
          <a:lstStyle/>
          <a:p>
            <a:pPr marL="514350" indent="-514350">
              <a:buFont typeface="+mj-lt"/>
              <a:buAutoNum type="alphaUcPeriod"/>
            </a:pPr>
            <a:r>
              <a:rPr lang="en-US" dirty="0"/>
              <a:t>What is reconciliation?</a:t>
            </a:r>
          </a:p>
          <a:p>
            <a:pPr marL="514350" indent="-514350">
              <a:buFont typeface="+mj-lt"/>
              <a:buAutoNum type="alphaUcPeriod"/>
            </a:pPr>
            <a:r>
              <a:rPr lang="en-US" dirty="0"/>
              <a:t>How does reconciliation take place? </a:t>
            </a:r>
          </a:p>
          <a:p>
            <a:pPr marL="971550" lvl="1" indent="-514350">
              <a:buFont typeface="+mj-lt"/>
              <a:buAutoNum type="arabicPeriod"/>
            </a:pPr>
            <a:r>
              <a:rPr lang="en-US" dirty="0"/>
              <a:t>Being united with God is possible because we are a new creation in Christ. (v.17)</a:t>
            </a:r>
          </a:p>
          <a:p>
            <a:pPr marL="0" indent="0">
              <a:buNone/>
            </a:pPr>
            <a:r>
              <a:rPr lang="en-US" dirty="0"/>
              <a:t>[17] Therefore, if anyone is in Christ, he is a new creation. The old has passed away; behold, the new has come.</a:t>
            </a:r>
          </a:p>
          <a:p>
            <a:pPr marL="971550" lvl="1" indent="-514350">
              <a:buFont typeface="+mj-lt"/>
              <a:buAutoNum type="arabicPeriod" startAt="2"/>
            </a:pPr>
            <a:r>
              <a:rPr lang="en-US" dirty="0"/>
              <a:t>God the Father sent his son to initiate and accomplishes His glorious reconciliation. (v.18-19a) </a:t>
            </a:r>
          </a:p>
          <a:p>
            <a:pPr marL="0" indent="0">
              <a:buNone/>
            </a:pPr>
            <a:r>
              <a:rPr lang="en-US" dirty="0"/>
              <a:t>[18] All this is from God, who through Christ reconciled us to himself and gave us the ministry of reconciliation; [19] that is, in Christ God was reconciling the world to himself, </a:t>
            </a:r>
          </a:p>
          <a:p>
            <a:pPr marL="971550" lvl="1" indent="-514350">
              <a:buFont typeface="+mj-lt"/>
              <a:buAutoNum type="arabicPeriod" startAt="3"/>
            </a:pPr>
            <a:r>
              <a:rPr lang="en-US" dirty="0"/>
              <a:t>Reconciliation is made possible because of God’s great love. (John 3:16)</a:t>
            </a:r>
          </a:p>
          <a:p>
            <a:pPr marL="0" indent="0">
              <a:buNone/>
            </a:pPr>
            <a:r>
              <a:rPr lang="en-US" dirty="0"/>
              <a:t>John 3:16–17</a:t>
            </a:r>
          </a:p>
          <a:p>
            <a:pPr marL="0" indent="0">
              <a:buNone/>
            </a:pPr>
            <a:r>
              <a:rPr lang="en-US" dirty="0"/>
              <a:t>“For God so loved the world, that he gave his only Son, that whoever believes in him should not perish but have eternal life. For God did not send his Son into the world to condemn the world, but in order that the world might be saved through him. </a:t>
            </a:r>
            <a:endParaRPr lang="en-US" b="1" dirty="0"/>
          </a:p>
        </p:txBody>
      </p:sp>
    </p:spTree>
    <p:extLst>
      <p:ext uri="{BB962C8B-B14F-4D97-AF65-F5344CB8AC3E}">
        <p14:creationId xmlns:p14="http://schemas.microsoft.com/office/powerpoint/2010/main" val="2813407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B4FC8-DE59-66C4-DA7B-9909EB43A17D}"/>
              </a:ext>
            </a:extLst>
          </p:cNvPr>
          <p:cNvSpPr>
            <a:spLocks noGrp="1"/>
          </p:cNvSpPr>
          <p:nvPr>
            <p:ph type="title"/>
          </p:nvPr>
        </p:nvSpPr>
        <p:spPr/>
        <p:txBody>
          <a:bodyPr>
            <a:normAutofit fontScale="90000"/>
          </a:bodyPr>
          <a:lstStyle/>
          <a:p>
            <a:r>
              <a:rPr lang="en-US" dirty="0"/>
              <a:t>II. The message of God’s glorious reconciliation is Jesus’s death and resurrection for our sins. (v. 18-19a)  </a:t>
            </a:r>
          </a:p>
        </p:txBody>
      </p:sp>
      <p:sp>
        <p:nvSpPr>
          <p:cNvPr id="3" name="Content Placeholder 2">
            <a:extLst>
              <a:ext uri="{FF2B5EF4-FFF2-40B4-BE49-F238E27FC236}">
                <a16:creationId xmlns:a16="http://schemas.microsoft.com/office/drawing/2014/main" id="{E89B38E0-ABCD-F63D-3B1C-72DD04D60AA3}"/>
              </a:ext>
            </a:extLst>
          </p:cNvPr>
          <p:cNvSpPr>
            <a:spLocks noGrp="1"/>
          </p:cNvSpPr>
          <p:nvPr>
            <p:ph idx="1"/>
          </p:nvPr>
        </p:nvSpPr>
        <p:spPr/>
        <p:txBody>
          <a:bodyPr>
            <a:normAutofit fontScale="70000" lnSpcReduction="20000"/>
          </a:bodyPr>
          <a:lstStyle/>
          <a:p>
            <a:pPr marL="514350" lvl="0" indent="-514350">
              <a:buFont typeface="+mj-lt"/>
              <a:buAutoNum type="alphaUcPeriod"/>
            </a:pPr>
            <a:r>
              <a:rPr lang="en-US" dirty="0"/>
              <a:t>How does God do this work of reconciliation? </a:t>
            </a:r>
          </a:p>
          <a:p>
            <a:pPr marL="0" indent="0">
              <a:buNone/>
            </a:pPr>
            <a:r>
              <a:rPr lang="en-US" dirty="0"/>
              <a:t>“not counting their trespasses against them.” (v.19b) </a:t>
            </a:r>
          </a:p>
          <a:p>
            <a:pPr marL="971550" lvl="1" indent="-514350">
              <a:buFont typeface="+mj-lt"/>
              <a:buAutoNum type="arabicPeriod"/>
            </a:pPr>
            <a:r>
              <a:rPr lang="en-US" dirty="0"/>
              <a:t>God cancels our debt of sin by his Son’s death on the cross.  </a:t>
            </a:r>
          </a:p>
          <a:p>
            <a:pPr marL="0" indent="0">
              <a:buNone/>
            </a:pPr>
            <a:r>
              <a:rPr lang="en-US" dirty="0"/>
              <a:t>Colossians 2:13–14</a:t>
            </a:r>
          </a:p>
          <a:p>
            <a:pPr marL="0" indent="0">
              <a:buNone/>
            </a:pPr>
            <a:r>
              <a:rPr lang="en-US" dirty="0"/>
              <a:t>13 And you, who were dead in your trespasses and the uncircumcision of your flesh, God made alive together with him, having forgiven us all our trespasses, 14 by canceling the record of debt that stood against us with its legal demands. This he set aside, nailing it to the cross. </a:t>
            </a:r>
          </a:p>
          <a:p>
            <a:pPr marL="971550" lvl="1" indent="-514350">
              <a:buFont typeface="+mj-lt"/>
              <a:buAutoNum type="arabicPeriod" startAt="2"/>
            </a:pPr>
            <a:r>
              <a:rPr lang="en-US" dirty="0"/>
              <a:t>God crushes our sin by sending his son to be sin for us. (v.21a) </a:t>
            </a:r>
          </a:p>
          <a:p>
            <a:pPr marL="0" indent="0">
              <a:buNone/>
            </a:pPr>
            <a:r>
              <a:rPr lang="en-US" dirty="0"/>
              <a:t>[21] For our sake he made him to be sin who knew no sin… </a:t>
            </a:r>
          </a:p>
          <a:p>
            <a:pPr marL="971550" lvl="1" indent="-514350">
              <a:buFont typeface="+mj-lt"/>
              <a:buAutoNum type="arabicPeriod" startAt="3"/>
            </a:pPr>
            <a:r>
              <a:rPr lang="en-US" dirty="0"/>
              <a:t>God credits us with the righteousness of Jesus. (v.21c) </a:t>
            </a:r>
          </a:p>
          <a:p>
            <a:pPr marL="0" indent="0">
              <a:buNone/>
            </a:pPr>
            <a:r>
              <a:rPr lang="en-US" dirty="0"/>
              <a:t>[21] so that in him we might become the righteousness of God.</a:t>
            </a:r>
          </a:p>
          <a:p>
            <a:pPr marL="971550" lvl="1" indent="-514350">
              <a:buFont typeface="+mj-lt"/>
              <a:buAutoNum type="arabicPeriod" startAt="4"/>
            </a:pPr>
            <a:r>
              <a:rPr lang="en-US" dirty="0"/>
              <a:t>God clothes us with the righteousness of Jesus. (v.21c) </a:t>
            </a:r>
          </a:p>
          <a:p>
            <a:pPr marL="0" indent="0">
              <a:buNone/>
            </a:pPr>
            <a:r>
              <a:rPr lang="en-US" dirty="0"/>
              <a:t>[21] For our sake he made him to be sin who knew no sin, so that in him we might become the righteousness of God.</a:t>
            </a:r>
          </a:p>
          <a:p>
            <a:endParaRPr lang="en-US" dirty="0"/>
          </a:p>
        </p:txBody>
      </p:sp>
    </p:spTree>
    <p:extLst>
      <p:ext uri="{BB962C8B-B14F-4D97-AF65-F5344CB8AC3E}">
        <p14:creationId xmlns:p14="http://schemas.microsoft.com/office/powerpoint/2010/main" val="664599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A9C284-CDB9-106D-0A30-AA4E0084B8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D9D024-CB15-7150-BAB7-C3AFF84DBDDA}"/>
              </a:ext>
            </a:extLst>
          </p:cNvPr>
          <p:cNvSpPr>
            <a:spLocks noGrp="1"/>
          </p:cNvSpPr>
          <p:nvPr>
            <p:ph type="title"/>
          </p:nvPr>
        </p:nvSpPr>
        <p:spPr/>
        <p:txBody>
          <a:bodyPr>
            <a:normAutofit fontScale="90000"/>
          </a:bodyPr>
          <a:lstStyle/>
          <a:p>
            <a:r>
              <a:rPr lang="en-US" dirty="0"/>
              <a:t>II. The message of God’s glorious reconciliation is Jesus’s death and resurrection for our sins. (v. 18-19a)  </a:t>
            </a:r>
          </a:p>
        </p:txBody>
      </p:sp>
      <p:sp>
        <p:nvSpPr>
          <p:cNvPr id="3" name="Content Placeholder 2">
            <a:extLst>
              <a:ext uri="{FF2B5EF4-FFF2-40B4-BE49-F238E27FC236}">
                <a16:creationId xmlns:a16="http://schemas.microsoft.com/office/drawing/2014/main" id="{2244E2FA-BAD8-302D-4887-649675B271F5}"/>
              </a:ext>
            </a:extLst>
          </p:cNvPr>
          <p:cNvSpPr>
            <a:spLocks noGrp="1"/>
          </p:cNvSpPr>
          <p:nvPr>
            <p:ph idx="1"/>
          </p:nvPr>
        </p:nvSpPr>
        <p:spPr/>
        <p:txBody>
          <a:bodyPr>
            <a:normAutofit/>
          </a:bodyPr>
          <a:lstStyle/>
          <a:p>
            <a:pPr marL="514350" indent="-514350">
              <a:buFont typeface="+mj-lt"/>
              <a:buAutoNum type="alphaUcPeriod"/>
            </a:pPr>
            <a:r>
              <a:rPr lang="en-US" dirty="0"/>
              <a:t>How does God do this work of reconciliation? </a:t>
            </a:r>
          </a:p>
          <a:p>
            <a:pPr marL="514350" indent="-514350">
              <a:buFont typeface="+mj-lt"/>
              <a:buAutoNum type="alphaUcPeriod"/>
            </a:pPr>
            <a:r>
              <a:rPr lang="en-US" dirty="0"/>
              <a:t>How do we receive his reconciliation? </a:t>
            </a:r>
          </a:p>
          <a:p>
            <a:pPr marL="0" indent="0">
              <a:buNone/>
            </a:pPr>
            <a:r>
              <a:rPr lang="en-US" dirty="0"/>
              <a:t>Romans 3:21-22</a:t>
            </a:r>
          </a:p>
          <a:p>
            <a:pPr marL="0" indent="0">
              <a:buNone/>
            </a:pPr>
            <a:r>
              <a:rPr lang="en-US" dirty="0"/>
              <a:t>[21] But now the righteousness of God has been manifested apart from the law, although the Law and the Prophets bear witness to it—(22) the righteousness of God through faith in Jesus Christ for all who believe. </a:t>
            </a:r>
          </a:p>
        </p:txBody>
      </p:sp>
    </p:spTree>
    <p:extLst>
      <p:ext uri="{BB962C8B-B14F-4D97-AF65-F5344CB8AC3E}">
        <p14:creationId xmlns:p14="http://schemas.microsoft.com/office/powerpoint/2010/main" val="842446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1FA05-CA08-AD82-B767-D3EE8F6B6297}"/>
              </a:ext>
            </a:extLst>
          </p:cNvPr>
          <p:cNvSpPr>
            <a:spLocks noGrp="1"/>
          </p:cNvSpPr>
          <p:nvPr>
            <p:ph type="title"/>
          </p:nvPr>
        </p:nvSpPr>
        <p:spPr/>
        <p:txBody>
          <a:bodyPr>
            <a:normAutofit/>
          </a:bodyPr>
          <a:lstStyle/>
          <a:p>
            <a:r>
              <a:rPr lang="en-US" dirty="0"/>
              <a:t>III. The ministry of God’s glorious reconciliation is given to those he reconciles. </a:t>
            </a:r>
          </a:p>
        </p:txBody>
      </p:sp>
      <p:sp>
        <p:nvSpPr>
          <p:cNvPr id="3" name="Content Placeholder 2">
            <a:extLst>
              <a:ext uri="{FF2B5EF4-FFF2-40B4-BE49-F238E27FC236}">
                <a16:creationId xmlns:a16="http://schemas.microsoft.com/office/drawing/2014/main" id="{BA71590A-96EC-5341-2A73-853A42874219}"/>
              </a:ext>
            </a:extLst>
          </p:cNvPr>
          <p:cNvSpPr>
            <a:spLocks noGrp="1"/>
          </p:cNvSpPr>
          <p:nvPr>
            <p:ph idx="1"/>
          </p:nvPr>
        </p:nvSpPr>
        <p:spPr/>
        <p:txBody>
          <a:bodyPr/>
          <a:lstStyle/>
          <a:p>
            <a:pPr marL="0" indent="0">
              <a:buNone/>
            </a:pPr>
            <a:r>
              <a:rPr lang="en-US" dirty="0"/>
              <a:t>[18] All this is from God, who through Christ reconciled us to himself and gave us the ministry of reconciliation;</a:t>
            </a:r>
          </a:p>
          <a:p>
            <a:endParaRPr lang="en-US" dirty="0"/>
          </a:p>
        </p:txBody>
      </p:sp>
    </p:spTree>
    <p:extLst>
      <p:ext uri="{BB962C8B-B14F-4D97-AF65-F5344CB8AC3E}">
        <p14:creationId xmlns:p14="http://schemas.microsoft.com/office/powerpoint/2010/main" val="1662542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25D914-BF36-2058-321E-9CC1AAB6D9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656BDF-0D1B-FB13-0B7C-F0B144658AE3}"/>
              </a:ext>
            </a:extLst>
          </p:cNvPr>
          <p:cNvSpPr>
            <a:spLocks noGrp="1"/>
          </p:cNvSpPr>
          <p:nvPr>
            <p:ph type="title"/>
          </p:nvPr>
        </p:nvSpPr>
        <p:spPr/>
        <p:txBody>
          <a:bodyPr>
            <a:normAutofit/>
          </a:bodyPr>
          <a:lstStyle/>
          <a:p>
            <a:r>
              <a:rPr lang="en-US" dirty="0"/>
              <a:t>III. The ministry of God’s glorious reconciliation is given to those he reconciles. </a:t>
            </a:r>
          </a:p>
        </p:txBody>
      </p:sp>
      <p:sp>
        <p:nvSpPr>
          <p:cNvPr id="3" name="Content Placeholder 2">
            <a:extLst>
              <a:ext uri="{FF2B5EF4-FFF2-40B4-BE49-F238E27FC236}">
                <a16:creationId xmlns:a16="http://schemas.microsoft.com/office/drawing/2014/main" id="{57FF8C9C-9CEB-7DD8-1ADE-56AF77C3C892}"/>
              </a:ext>
            </a:extLst>
          </p:cNvPr>
          <p:cNvSpPr>
            <a:spLocks noGrp="1"/>
          </p:cNvSpPr>
          <p:nvPr>
            <p:ph idx="1"/>
          </p:nvPr>
        </p:nvSpPr>
        <p:spPr/>
        <p:txBody>
          <a:bodyPr/>
          <a:lstStyle/>
          <a:p>
            <a:pPr marL="514350" indent="-514350">
              <a:buFont typeface="+mj-lt"/>
              <a:buAutoNum type="alphaUcPeriod"/>
            </a:pPr>
            <a:r>
              <a:rPr lang="en-US" dirty="0"/>
              <a:t>God gave us the ministry of reconciliation (v.18)</a:t>
            </a:r>
          </a:p>
          <a:p>
            <a:pPr marL="514350" indent="-514350">
              <a:buFont typeface="+mj-lt"/>
              <a:buAutoNum type="alphaUcPeriod"/>
            </a:pPr>
            <a:r>
              <a:rPr lang="en-US" dirty="0"/>
              <a:t>He made us ambassadors of his glorious reconciliation. </a:t>
            </a:r>
          </a:p>
          <a:p>
            <a:pPr marL="0" indent="0">
              <a:buNone/>
            </a:pPr>
            <a:r>
              <a:rPr lang="en-US" dirty="0"/>
              <a:t>(20) Therefore, we are ambassadors for Christ, God making his appeal through us. We implore you on behalf of Christ, be reconciled to God.</a:t>
            </a:r>
          </a:p>
          <a:p>
            <a:pPr marL="971550" lvl="1" indent="-514350">
              <a:buFont typeface="+mj-lt"/>
              <a:buAutoNum type="arabicPeriod"/>
            </a:pPr>
            <a:r>
              <a:rPr lang="en-US" dirty="0"/>
              <a:t>God makes his appeal through us. </a:t>
            </a:r>
          </a:p>
          <a:p>
            <a:pPr marL="971550" lvl="1" indent="-514350">
              <a:buFont typeface="+mj-lt"/>
              <a:buAutoNum type="arabicPeriod"/>
            </a:pPr>
            <a:r>
              <a:rPr lang="en-US" dirty="0"/>
              <a:t>God calls us to be bold in pleading with others to be reconciled to him. </a:t>
            </a:r>
          </a:p>
        </p:txBody>
      </p:sp>
    </p:spTree>
    <p:extLst>
      <p:ext uri="{BB962C8B-B14F-4D97-AF65-F5344CB8AC3E}">
        <p14:creationId xmlns:p14="http://schemas.microsoft.com/office/powerpoint/2010/main" val="27952232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TotalTime>
  <Words>770</Words>
  <Application>Microsoft Macintosh PowerPoint</Application>
  <PresentationFormat>Widescreen</PresentationFormat>
  <Paragraphs>50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Aptos</vt:lpstr>
      <vt:lpstr>Aptos Display</vt:lpstr>
      <vt:lpstr>Arial</vt:lpstr>
      <vt:lpstr>Office Theme</vt:lpstr>
      <vt:lpstr>God’s Glorious Reconciliation</vt:lpstr>
      <vt:lpstr>Big Idea: </vt:lpstr>
      <vt:lpstr>God’s Glorious Reconciliation </vt:lpstr>
      <vt:lpstr>I. The messenger of God’s glorious reconciliation is Jesus.  (v.18-19) </vt:lpstr>
      <vt:lpstr>I. The messenger of God’s glorious reconciliation is Jesus.  (v.18-19) </vt:lpstr>
      <vt:lpstr>II. The message of God’s glorious reconciliation is Jesus’s death and resurrection for our sins. (v. 18-19a)  </vt:lpstr>
      <vt:lpstr>II. The message of God’s glorious reconciliation is Jesus’s death and resurrection for our sins. (v. 18-19a)  </vt:lpstr>
      <vt:lpstr>III. The ministry of God’s glorious reconciliation is given to those he reconciles. </vt:lpstr>
      <vt:lpstr>III. The ministry of God’s glorious reconciliation is given to those he reconciles. </vt:lpstr>
      <vt:lpstr>You are ambassadors of God’s glorious reconciliation!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Berger</dc:creator>
  <cp:lastModifiedBy>Alex Berger</cp:lastModifiedBy>
  <cp:revision>1</cp:revision>
  <dcterms:created xsi:type="dcterms:W3CDTF">2026-03-21T14:34:02Z</dcterms:created>
  <dcterms:modified xsi:type="dcterms:W3CDTF">2026-03-21T14:45:37Z</dcterms:modified>
</cp:coreProperties>
</file>