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4E69-F3CF-B579-F6B7-DFA090E72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8678E1-ADFD-5468-4239-90029A92F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D4A63-1A9B-6049-EFF9-24C94329B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ADB97-0BA4-E98F-496C-AC280F46E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AF460-85BE-CA61-7772-A7696DF8D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39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E18BB-9F41-C2AF-89F5-67B744B36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C761A-5843-C1EA-AFF2-8489AA84C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D27FC-5C1F-8FB0-3D20-BAF613AC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B0F6B-B7BF-2EAF-E930-D880AF50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DC68-B97B-FF6D-A6BA-A616F844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0FE264-1E93-1D2E-F36F-C07A5EBD78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855-C4C9-E6BE-5C8B-4EE600A08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F29F3-131E-CC96-A7F6-50B5ADDF8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40986-90FB-9182-14FB-541548B64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BC9D3-1746-1444-FBE9-FCD2DAF7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4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1FB95-6C31-894B-CA6F-9916225AC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29B06-1C47-DA16-DFF4-4336923FE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078FD-8FE4-0CD9-5F77-5BBD0D2D0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9DBAF-D884-099E-2A38-B97DAC469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98BA4-1E05-B07A-35D6-467D55FD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06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6683B-7E03-6705-2CFD-53D0F8034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4EBF6-2684-9E72-1FE3-E7A7F6396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33B5C-4F42-585B-183E-9601F9A14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1AA3B-257F-E72A-CF89-B402D96B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F995D-A46C-36CD-10F7-5B1800C7B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1E523-F214-6D4B-2E2C-B5D11DB51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6BAEC-9D2C-A6B6-DEC6-F24A9EA5A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E13A8-A7BD-5271-B7B5-EC5304236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AB480F-8FE5-AF51-D299-526432B1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E1084-4BE6-8897-EE8A-CA8AB4BAC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1BAFE4-88B9-9567-656E-62B3D8C75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97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6F3E9-047F-73EF-956F-49A601324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F263E-5103-F125-20B3-B55433FDC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702174-FFF9-9F66-1D93-27C7465CE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702836-00AC-637C-2612-F172E48896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200A17-8964-BFFF-121E-2FAB70ADE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AD7EFD-714D-DD2F-187A-467EA1BAE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7BBE92-2C65-5D0F-279E-19BB31EEB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A83A9E-5060-D7B6-A602-D11BDA658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1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7A82E-D272-084B-9D97-66A9DF20A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677B-BB9F-5072-D9FD-BA5A46A69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A51A29-EAE0-BA99-B730-D7E018073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BCB5D-AAF7-2F4F-408F-EC5B63FD1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2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5E7453-8D52-3F23-F729-EE33905B1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F5DEE0-5E23-52D9-C187-4B12014BB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545DF-C028-A318-9C5D-A15FF7839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3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AD9A4-78E0-CEFC-5971-8C6D306C7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B8D0B-032D-2A6D-913E-38A710018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86EBDC-A566-1102-9400-36CD40CBF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76D2F-3BA5-C6E4-1565-CE1E9A31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4C17B-1EE6-1E65-42DB-1418BA252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10B38-8362-C4FE-6304-19723857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9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E0BC-565C-8A98-5244-DFE704514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6AF683-1AE2-61D7-38E4-05FB53EAFC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02DFD0-4F0E-F490-3404-9B38FDDA8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4AFCD-073A-224B-8104-3643F3D9C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5663B-0C25-1A7A-92F1-7FA0A652A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8BE26C-B7DA-19FF-05D6-4DB9F5AAD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2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5C419D-5001-75BA-A50F-69C41DD24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1DFD8-28AF-DF73-357D-BCAB289A3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9C31D-4571-140C-986B-D21E20330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C3C6A-1E8E-48D5-8F0B-240DF4309DBE}" type="datetimeFigureOut">
              <a:rPr lang="en-US" smtClean="0"/>
              <a:t>3/26/2026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0ABAF-C309-D401-0E87-DA5D3BB13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5611C-C942-9FB4-04F0-564EB9B442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7190-CF19-4C8C-AE83-7AB4096CC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6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E32F2-AAEB-7B1B-DC78-C231E8FA6A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UNITY IN HUMILITY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FE9A2-7AC2-A849-D541-D915290C71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Philippians 2:1-5</a:t>
            </a:r>
          </a:p>
        </p:txBody>
      </p:sp>
    </p:spTree>
    <p:extLst>
      <p:ext uri="{BB962C8B-B14F-4D97-AF65-F5344CB8AC3E}">
        <p14:creationId xmlns:p14="http://schemas.microsoft.com/office/powerpoint/2010/main" val="60216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021C6-EA14-78C8-AE93-CC0F77B8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UNITY – Without and Within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B0E38-B8D4-F841-F0B3-84E095E58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their gospel warfare against the world and the devil, Paul called for </a:t>
            </a:r>
            <a:r>
              <a:rPr lang="en-US" b="1" dirty="0"/>
              <a:t>Courageous, Militant Unity </a:t>
            </a:r>
            <a:r>
              <a:rPr lang="en-US" dirty="0"/>
              <a:t>(1:27-30).</a:t>
            </a:r>
          </a:p>
          <a:p>
            <a:r>
              <a:rPr lang="en-US" dirty="0"/>
              <a:t>In their struggle against their own flesh which ruins relationships, Paul called for a </a:t>
            </a:r>
            <a:r>
              <a:rPr lang="en-US" b="1" dirty="0"/>
              <a:t>Compassionate, Meek Unity </a:t>
            </a:r>
            <a:r>
              <a:rPr lang="en-US" dirty="0"/>
              <a:t>(2:1-5).   </a:t>
            </a:r>
          </a:p>
        </p:txBody>
      </p:sp>
    </p:spTree>
    <p:extLst>
      <p:ext uri="{BB962C8B-B14F-4D97-AF65-F5344CB8AC3E}">
        <p14:creationId xmlns:p14="http://schemas.microsoft.com/office/powerpoint/2010/main" val="198797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DEC-F8A7-8B9C-725A-779E6269D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AND LOVING IN HUMBLE UNITY IS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1D2EA-6640-E2E4-4C87-9CA1BB004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Christ-Inspired (v. 1).																				▪ The word “if” really means “</a:t>
            </a:r>
            <a:r>
              <a:rPr lang="en-US" b="1" dirty="0"/>
              <a:t>since / because</a:t>
            </a:r>
            <a:r>
              <a:rPr lang="en-US" dirty="0"/>
              <a:t>.”				▪ The “couplet” links two phrases into one thought: </a:t>
            </a:r>
            <a:r>
              <a:rPr lang="en-US" i="1" dirty="0"/>
              <a:t>Therefore, because there is encouragement in Christ and comfort in His love.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Spirit-Empowered (v. 1).																			▪ The second couplet: </a:t>
            </a:r>
            <a:r>
              <a:rPr lang="en-US" i="1" dirty="0"/>
              <a:t>Because there is fellowship in the Spirit which stirs in us affections and compassions. </a:t>
            </a:r>
            <a:r>
              <a:rPr lang="en-US" dirty="0"/>
              <a:t>					▪ </a:t>
            </a:r>
            <a:r>
              <a:rPr lang="en-US" b="1" dirty="0"/>
              <a:t>Trinitarian Unity </a:t>
            </a:r>
            <a:r>
              <a:rPr lang="en-US" dirty="0"/>
              <a:t>(John 17:20-23).  	</a:t>
            </a:r>
          </a:p>
        </p:txBody>
      </p:sp>
    </p:spTree>
    <p:extLst>
      <p:ext uri="{BB962C8B-B14F-4D97-AF65-F5344CB8AC3E}">
        <p14:creationId xmlns:p14="http://schemas.microsoft.com/office/powerpoint/2010/main" val="122652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458D1-0F56-BCE0-5243-4258D7591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0C303-7916-7C16-8E45-A4ADA21E9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AND LOVING IN HUMBLE UNITY IS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05ADB-E4E0-1C24-BB8F-4B43750CE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Christ-Inspired (v. 1).								</a:t>
            </a:r>
            <a:endParaRPr lang="en-US" i="1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Spirit-Empowered (v. 1).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Soul-Deep (v. 2). 																			 	▪ Same Mind, Same Love, Same Soul (</a:t>
            </a:r>
            <a:r>
              <a:rPr lang="en-US" b="1" dirty="0"/>
              <a:t>One-Souled</a:t>
            </a:r>
            <a:r>
              <a:rPr lang="en-US" dirty="0"/>
              <a:t>)				▪ Of one mind – </a:t>
            </a:r>
            <a:r>
              <a:rPr lang="en-US" b="1" dirty="0"/>
              <a:t>purpose</a:t>
            </a:r>
            <a:r>
              <a:rPr lang="en-US" dirty="0"/>
              <a:t>, goal, heart 		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143459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9CB0F-6B24-F7C7-AE0A-84FAC964C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DDE7E-C92B-9CD8-81BD-87E3B967D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AND LOVING IN HUMBLE UNITY IS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26CA-C772-2176-D972-600E4AC8A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Christ-Inspired (v. 1).								</a:t>
            </a:r>
            <a:endParaRPr lang="en-US" i="1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Spirit-Empowered (v. 1).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Soul-Deep (v. 2). 							 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Christ-Like (vv. 3-5).  																				▪ Christ is the </a:t>
            </a:r>
            <a:r>
              <a:rPr lang="en-US" b="1" dirty="0"/>
              <a:t>Source</a:t>
            </a:r>
            <a:r>
              <a:rPr lang="en-US" dirty="0"/>
              <a:t> and the </a:t>
            </a:r>
            <a:r>
              <a:rPr lang="en-US" b="1" dirty="0"/>
              <a:t>Example</a:t>
            </a:r>
            <a:r>
              <a:rPr lang="en-US" dirty="0"/>
              <a:t> of loving, humble unity! 		▪ Negative – kill pride, “nothing from selfish ambition”			▪ Positive – serve others, “in humility count others”   	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13959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40A23-EF0A-0684-5C28-C36740AE9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C0033-EF74-3F07-40B7-A7D75309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AND LOVING IN HUMBLE UNITY IS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E0E98-DB09-FF0D-DDFF-87D43456D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Christ-Inspired (v. 1).								</a:t>
            </a:r>
            <a:endParaRPr lang="en-US" i="1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Spirit-Empowered (v. 1).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Soul-Deep (v. 2). 							 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Christ-Like (vv. 3-5). 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Joy-Full (v. 2). 																					▪ </a:t>
            </a:r>
            <a:r>
              <a:rPr lang="en-US" b="1" dirty="0"/>
              <a:t>The command  </a:t>
            </a:r>
            <a:r>
              <a:rPr lang="en-US" dirty="0"/>
              <a:t>- “complete / fulfill my joy.” 					▪ If Paul’s joy is complete, the church’s joy is guaranteed!  																			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11935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8A244-D24D-3664-DB1A-B5828ECD3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2AAB6-3F67-57DA-0CE9-00B33522C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 pastor’s joy is full when the church lives together and loves one another in humble unity that reflects Christ.  </a:t>
            </a:r>
          </a:p>
        </p:txBody>
      </p:sp>
    </p:spTree>
    <p:extLst>
      <p:ext uri="{BB962C8B-B14F-4D97-AF65-F5344CB8AC3E}">
        <p14:creationId xmlns:p14="http://schemas.microsoft.com/office/powerpoint/2010/main" val="2618693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595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UNITY IN HUMILITY</vt:lpstr>
      <vt:lpstr>UNITY – Without and Within</vt:lpstr>
      <vt:lpstr>LIVING AND LOVING IN HUMBLE UNITY IS . . . </vt:lpstr>
      <vt:lpstr>LIVING AND LOVING IN HUMBLE UNITY IS . . . </vt:lpstr>
      <vt:lpstr>LIVING AND LOVING IN HUMBLE UNITY IS . . . </vt:lpstr>
      <vt:lpstr>LIVING AND LOVING IN HUMBLE UNITY IS . . . </vt:lpstr>
      <vt:lpstr>THE 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2026-03-26T15:29:08Z</dcterms:created>
  <dcterms:modified xsi:type="dcterms:W3CDTF">2026-03-26T15:46:45Z</dcterms:modified>
</cp:coreProperties>
</file>