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9AA61-2EBD-BB47-AE52-C7E21D1F00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4C6D4-434C-1026-6915-23AB4EFE2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0F9E9-0881-6831-1008-41D0E518B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17B6B-6616-5051-895D-6D49B2933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0ABCA-71A0-5204-A225-506F48110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6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D6552-8D64-E96F-5A2B-1148B2DB0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C76052-FDFE-AC22-FA2B-8D984E34A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15FDA-140F-BEA2-1A53-A8BDEF609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A008E-6C70-9732-6F0F-7668D27B8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E48DA-956A-B751-5A10-2DCE632C8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418A2F-6B06-9159-F3CE-66C667BEDF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E37291-89BD-D573-BEA2-4B25DE53F6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A905-5AC2-90F4-264D-899E82AE1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A0D0C-667A-7EED-1F4B-DD553CFBD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7DACA-86EC-A8C3-CD02-816A28E17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82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56C75-129E-E6CC-E2B9-E96FDA88F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E99D2-4CEA-3E35-F7F8-06449AE64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18944-48C3-D322-C7F3-B93E6A25C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21285-0B89-15E7-BAE0-72EBC0172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CA366-2B2B-E1C4-05F3-C1600024F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8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FC55A-BC2C-C802-563F-163D018DA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C0EB50-C412-AFD3-9FA5-5CE7332A5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F2060-8BE5-9C5F-D488-D6EE70BB1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2362B-AF54-6290-6CF4-2F0026D17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931D8-60FC-198D-8B16-B9624D108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46759-4410-FFF3-8908-B5EE52E36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02540-4E51-B7EA-C15E-B8CFB3179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5EB0A6-E711-CAA2-8490-A1AB1347D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574894-124F-53BD-572A-DE2F13FBF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AB1C3-970F-A197-ADBD-736D11400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1D68C8-C645-5725-CAE4-A2FD995B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0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085F-0BA9-8671-620C-BE6CE4DAE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23FA0-0773-86AE-A02C-FEE82F629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55272C-33F3-26EB-5837-E86C5A0C2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7664D4-E45E-AE70-F061-60E00241DB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8508EC-6774-4AB9-03DE-216C86947F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BC634F-8CC1-A7E5-3084-05F7F5347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44ECB4-3CCC-E1EE-5DB5-84916AA85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85E7B3-07E2-88E6-E350-4205AB28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B7095-DC88-0F24-6323-D9226CAF9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F1D615-3BC0-E21D-FFE1-F34B9982F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2C5C4B-C137-4E23-A8D3-EF45E6CD0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7BAFCC-DBF6-C314-5033-51492F37E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9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F798C9-1B4C-10EE-8DA7-7F73ED8D1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27BCB-315D-C6FC-627D-C848334FA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A6BD5-A40C-ABF5-B73D-FF976741B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50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78005-F037-7FDF-7226-CD9CA62EF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B90CF-1260-0C32-6B34-E7D8EF6FB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21D0C-06F9-CEED-564B-D4BCA0BF56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CCFDBD-AFF5-5DE3-1795-477D3965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35793-70AE-D628-4784-CEE3D393B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3A35D8-AFCB-FFFD-FE9B-B425488DE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8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413EC-F586-EB32-D83E-FF716D203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BDC383-63C4-25B5-2EE8-AD9AFC45EC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CCDD8-76BA-BE07-878F-E7007C00F5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E83099-D468-91F6-9CB5-16F586DD2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5D7ECB-3D34-ACE7-87C5-8B5A93D0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D0045-25A2-692C-5309-6B60C1047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01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5B419E-30FC-C10A-5B03-B3C37E3A9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556ED-1BCD-CC53-306F-C368D4419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DC712-495E-4419-8E7C-7407304FB8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8937C-A919-4EEC-B81D-1C7B4DC25D06}" type="datetimeFigureOut">
              <a:rPr lang="en-US" smtClean="0"/>
              <a:t>4/1/2026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0B581-E288-95DB-994B-B613D52E4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E61B3-7D95-2787-1464-3A8B4450D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CC9BA-25CC-4915-B79B-866314367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6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C77E9-3B60-FB4C-BC48-1AFB84968A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HIGH HUMBLE GOD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DB3070-B3D3-EC9F-BA86-9DAF281212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Philippians 2:5-11</a:t>
            </a:r>
          </a:p>
        </p:txBody>
      </p:sp>
    </p:spTree>
    <p:extLst>
      <p:ext uri="{BB962C8B-B14F-4D97-AF65-F5344CB8AC3E}">
        <p14:creationId xmlns:p14="http://schemas.microsoft.com/office/powerpoint/2010/main" val="2165262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15F1-63CF-EB63-5972-031BD52BC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JESUS IS LORD!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D1D53-A7C5-45F6-1132-D6FD57489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Christ Jesus, God came down!</a:t>
            </a:r>
          </a:p>
          <a:p>
            <a:r>
              <a:rPr lang="en-US" dirty="0"/>
              <a:t>God is self-revealing and seemingly stops at nothing to make Himself known to sinners.</a:t>
            </a:r>
          </a:p>
          <a:p>
            <a:r>
              <a:rPr lang="en-US" dirty="0"/>
              <a:t>Religions say we must reach up to God; Christianity says God must reach down to us. 									</a:t>
            </a:r>
          </a:p>
        </p:txBody>
      </p:sp>
    </p:spTree>
    <p:extLst>
      <p:ext uri="{BB962C8B-B14F-4D97-AF65-F5344CB8AC3E}">
        <p14:creationId xmlns:p14="http://schemas.microsoft.com/office/powerpoint/2010/main" val="329169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0E1F7-2F8B-0F03-F4B6-C0E7DAE7B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FD8C0-BCBD-D236-62EF-40FCBD4AA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God’s </a:t>
            </a:r>
            <a:r>
              <a:rPr lang="en-US" b="1" u="sng" dirty="0"/>
              <a:t>highest</a:t>
            </a:r>
            <a:r>
              <a:rPr lang="en-US" b="1" dirty="0"/>
              <a:t> splendor is seen in Christ’s </a:t>
            </a:r>
            <a:r>
              <a:rPr lang="en-US" b="1" u="sng" dirty="0"/>
              <a:t>humblest</a:t>
            </a:r>
            <a:r>
              <a:rPr lang="en-US" b="1" dirty="0"/>
              <a:t> sacrifice. </a:t>
            </a:r>
          </a:p>
        </p:txBody>
      </p:sp>
    </p:spTree>
    <p:extLst>
      <p:ext uri="{BB962C8B-B14F-4D97-AF65-F5344CB8AC3E}">
        <p14:creationId xmlns:p14="http://schemas.microsoft.com/office/powerpoint/2010/main" val="280178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7C8A9-9BD9-95CA-1CC2-58ED3E179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 HEAVENLY DEITY (v. 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24794-0BDC-34BC-F3F1-77C35A351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Bible repeatedly holds up the Deity of Jesus (Isa 9:6; John 1:1-3; 5:18; Col 1:15-20; Heb 1:1-5), as do Jesus’ own claims (John 8:58; 10:30; 14:9). </a:t>
            </a:r>
          </a:p>
          <a:p>
            <a:r>
              <a:rPr lang="en-US" dirty="0"/>
              <a:t>The Greek is literally “</a:t>
            </a:r>
            <a:r>
              <a:rPr lang="en-US" b="1" dirty="0">
                <a:highlight>
                  <a:srgbClr val="FFFF00"/>
                </a:highlight>
              </a:rPr>
              <a:t>Being / Existing</a:t>
            </a:r>
            <a:r>
              <a:rPr lang="en-US" dirty="0"/>
              <a:t>,” signifying perpetuity. </a:t>
            </a:r>
          </a:p>
          <a:p>
            <a:r>
              <a:rPr lang="en-US" dirty="0"/>
              <a:t>“Being in the </a:t>
            </a:r>
            <a:r>
              <a:rPr lang="en-US" b="1" dirty="0">
                <a:highlight>
                  <a:srgbClr val="FFFF00"/>
                </a:highlight>
              </a:rPr>
              <a:t>form</a:t>
            </a:r>
            <a:r>
              <a:rPr lang="en-US" dirty="0"/>
              <a:t> of God.”								›Nature / Essence / Substance 							›Outwardly reflects what He is inwardly</a:t>
            </a:r>
          </a:p>
          <a:p>
            <a:r>
              <a:rPr lang="en-US" dirty="0"/>
              <a:t>Further clarification: “</a:t>
            </a:r>
            <a:r>
              <a:rPr lang="en-US" b="1" dirty="0"/>
              <a:t>equality with God</a:t>
            </a:r>
            <a:r>
              <a:rPr lang="en-US" dirty="0"/>
              <a:t>” (see Isa 45:5).  			›He possessed it and had no need to steal it.					›He chose not to grip it greedily for His own advantage. </a:t>
            </a:r>
          </a:p>
          <a:p>
            <a:pPr marL="0" indent="0">
              <a:buNone/>
            </a:pPr>
            <a:r>
              <a:rPr lang="en-US" dirty="0"/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val="245546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64C76-77CC-2A45-FA40-C4167096C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 HUMBLE HUMANITY (v. 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5F3CD-0B4D-5656-2E28-0E7D3FAD7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shocking humility is signaled: “</a:t>
            </a:r>
            <a:r>
              <a:rPr lang="en-US" b="1" dirty="0"/>
              <a:t>But rather / instead</a:t>
            </a:r>
            <a:r>
              <a:rPr lang="en-US" dirty="0"/>
              <a:t>.”</a:t>
            </a:r>
          </a:p>
          <a:p>
            <a:r>
              <a:rPr lang="en-US" dirty="0"/>
              <a:t>Jesus “</a:t>
            </a:r>
            <a:r>
              <a:rPr lang="en-US" b="1" dirty="0"/>
              <a:t>emptied Himself</a:t>
            </a:r>
            <a:r>
              <a:rPr lang="en-US" dirty="0"/>
              <a:t>.” 								›Not of Deity but of Divine rights / prerogatives. 				›Adding humanity to deity is a seismic subtraction!  			›Be stunned by Matthew 1:23 and John 1:14.   </a:t>
            </a:r>
          </a:p>
          <a:p>
            <a:r>
              <a:rPr lang="en-US" dirty="0"/>
              <a:t>Jesus emptied Himself by . . . 								“Taking the </a:t>
            </a:r>
            <a:r>
              <a:rPr lang="en-US" b="1" dirty="0">
                <a:highlight>
                  <a:srgbClr val="FFFF00"/>
                </a:highlight>
              </a:rPr>
              <a:t>form</a:t>
            </a:r>
            <a:r>
              <a:rPr lang="en-US" dirty="0"/>
              <a:t> of a servant / slave” (see Mk 10:45).			“Being born in the likeness of mankind” (see Gal 4:4). </a:t>
            </a:r>
          </a:p>
        </p:txBody>
      </p:sp>
    </p:spTree>
    <p:extLst>
      <p:ext uri="{BB962C8B-B14F-4D97-AF65-F5344CB8AC3E}">
        <p14:creationId xmlns:p14="http://schemas.microsoft.com/office/powerpoint/2010/main" val="40235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0C957-CEFE-60C1-98EA-4065A6763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 HUMILIATING AGONY (v. 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91FA1-BFC6-D593-28D6-D3EFE2E89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was so “found in human form” that “He humbled Himself by becoming obedient to death, even death on a cross.”				›Gal 3:13; 1 Peter 2:24 </a:t>
            </a:r>
          </a:p>
          <a:p>
            <a:r>
              <a:rPr lang="en-US" dirty="0"/>
              <a:t>Jesus went to the cross </a:t>
            </a:r>
            <a:r>
              <a:rPr lang="en-US" u="sng" dirty="0"/>
              <a:t>willfully</a:t>
            </a:r>
            <a:r>
              <a:rPr lang="en-US" dirty="0"/>
              <a:t>:							“He emptied </a:t>
            </a:r>
            <a:r>
              <a:rPr lang="en-US" b="1" dirty="0"/>
              <a:t>Himself</a:t>
            </a:r>
            <a:r>
              <a:rPr lang="en-US" dirty="0"/>
              <a:t>”								“He humbled </a:t>
            </a:r>
            <a:r>
              <a:rPr lang="en-US" b="1" dirty="0"/>
              <a:t>Himself</a:t>
            </a:r>
            <a:r>
              <a:rPr lang="en-US" dirty="0"/>
              <a:t>”	 </a:t>
            </a:r>
          </a:p>
          <a:p>
            <a:r>
              <a:rPr lang="en-US" dirty="0"/>
              <a:t>God shows His glory not by getting, but by </a:t>
            </a:r>
            <a:r>
              <a:rPr lang="en-US" b="1" u="sng" dirty="0"/>
              <a:t>giving</a:t>
            </a:r>
            <a:r>
              <a:rPr lang="en-US" dirty="0"/>
              <a:t> . . . Himself! 	›John 3:16; 10:17-18    </a:t>
            </a:r>
          </a:p>
        </p:txBody>
      </p:sp>
    </p:spTree>
    <p:extLst>
      <p:ext uri="{BB962C8B-B14F-4D97-AF65-F5344CB8AC3E}">
        <p14:creationId xmlns:p14="http://schemas.microsoft.com/office/powerpoint/2010/main" val="234698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7F01F-B100-0271-70EA-4E5239E3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 HIGHEST GLORY (vv. 9-11)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3404B-FC24-A8BE-E548-9BC0C081B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“therefore” of v. 9 is emphatic and means “For this reason!” </a:t>
            </a:r>
          </a:p>
          <a:p>
            <a:r>
              <a:rPr lang="en-US" b="1" i="1" dirty="0"/>
              <a:t>The Condescended Christ of the Cross is now the Crowned Christ of the Cosmos!</a:t>
            </a:r>
          </a:p>
          <a:p>
            <a:r>
              <a:rPr lang="en-US" dirty="0"/>
              <a:t>God </a:t>
            </a:r>
            <a:r>
              <a:rPr lang="en-US" u="sng" dirty="0"/>
              <a:t>more than vindicates </a:t>
            </a:r>
            <a:r>
              <a:rPr lang="en-US" dirty="0"/>
              <a:t>His Son:							“God has exalted Him to the highest”						“God has bestowed upon Him the Name above every name”</a:t>
            </a:r>
          </a:p>
          <a:p>
            <a:r>
              <a:rPr lang="en-US" dirty="0"/>
              <a:t>Isa 45:22-25; John 17:5; Col 1:18; Ps 138:2</a:t>
            </a:r>
          </a:p>
          <a:p>
            <a:r>
              <a:rPr lang="en-US" dirty="0"/>
              <a:t>The Name “Jesus” means “</a:t>
            </a:r>
            <a:r>
              <a:rPr lang="en-US" b="1" i="1" dirty="0"/>
              <a:t>Yahweh</a:t>
            </a:r>
            <a:r>
              <a:rPr lang="en-US" dirty="0"/>
              <a:t> is salvation” and “Jesus is </a:t>
            </a:r>
            <a:r>
              <a:rPr lang="en-US" b="1" dirty="0">
                <a:highlight>
                  <a:srgbClr val="FFFF00"/>
                </a:highlight>
              </a:rPr>
              <a:t>Lord</a:t>
            </a:r>
            <a:r>
              <a:rPr lang="en-US" dirty="0"/>
              <a:t>” points to </a:t>
            </a:r>
            <a:r>
              <a:rPr lang="en-US" b="1" i="1" dirty="0"/>
              <a:t>Adonai</a:t>
            </a:r>
            <a:r>
              <a:rPr lang="en-US" dirty="0"/>
              <a:t>, the Sovereign Ruler. </a:t>
            </a:r>
          </a:p>
          <a:p>
            <a:r>
              <a:rPr lang="en-US" dirty="0"/>
              <a:t>God the Father and Son delight in mutual glory! </a:t>
            </a:r>
          </a:p>
        </p:txBody>
      </p:sp>
    </p:spTree>
    <p:extLst>
      <p:ext uri="{BB962C8B-B14F-4D97-AF65-F5344CB8AC3E}">
        <p14:creationId xmlns:p14="http://schemas.microsoft.com/office/powerpoint/2010/main" val="52839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566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THE HIGH HUMBLE GOD</vt:lpstr>
      <vt:lpstr>JESUS IS LORD!</vt:lpstr>
      <vt:lpstr>THE POINT </vt:lpstr>
      <vt:lpstr>HIS HEAVENLY DEITY (v. 6)</vt:lpstr>
      <vt:lpstr>HIS HUMBLE HUMANITY (v. 7)</vt:lpstr>
      <vt:lpstr>HIS HUMILIATING AGONY (v. 8)</vt:lpstr>
      <vt:lpstr>HIS HIGHEST GLORY (vv. 9-11)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2026-04-01T17:02:30Z</dcterms:created>
  <dcterms:modified xsi:type="dcterms:W3CDTF">2026-04-01T17:02:33Z</dcterms:modified>
</cp:coreProperties>
</file>