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4D7A2E-95F9-834B-9484-2A92D75599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3AFF88A-BE6F-C19E-38E0-EF825B7191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111FF3-6EC6-EAAC-4416-2C093E1485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0D701-933D-4686-875D-702C5266FEFF}" type="datetimeFigureOut">
              <a:rPr lang="en-US" smtClean="0"/>
              <a:t>4/18/2026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5A3F76-0807-5038-2329-8A5FE92E94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16C60B-BB8B-84B9-6630-9D465F5EAA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A01BF-A928-4382-95FB-4EFAC4C7CA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0513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512650-F478-4EB1-D2BD-EDB345C459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8D7445-FBBA-71F3-C2EA-3B25053BA70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D2E9E4-8EB6-CFB2-100C-B3F748871C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0D701-933D-4686-875D-702C5266FEFF}" type="datetimeFigureOut">
              <a:rPr lang="en-US" smtClean="0"/>
              <a:t>4/18/2026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6346A3-AA9F-D532-99D3-725F04FF06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D81D30-0724-76C0-54C2-4B6F791AB4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A01BF-A928-4382-95FB-4EFAC4C7CA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610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D57700F-9666-8DB2-2A01-56CC0B52C76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29EFBD0-92B1-34BB-91EB-FEECCA90BC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3E82FA-E7CB-3594-F2A7-05487FB473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0D701-933D-4686-875D-702C5266FEFF}" type="datetimeFigureOut">
              <a:rPr lang="en-US" smtClean="0"/>
              <a:t>4/18/2026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D203C4-C246-191F-66B2-3D6496958F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DDE892-E9C9-EF81-7583-988AEF1A68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A01BF-A928-4382-95FB-4EFAC4C7CA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1453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67CCA9-0DF2-ACD1-1B97-39282A8689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1DB90D-6AC2-5812-300C-CD0F1EB092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81B81C-01FC-18EA-7F09-F5EF81C562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0D701-933D-4686-875D-702C5266FEFF}" type="datetimeFigureOut">
              <a:rPr lang="en-US" smtClean="0"/>
              <a:t>4/18/2026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A451A7-FBB9-7E9A-BC95-FCB7DCE5B2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97EFD0-5AA3-4653-61FA-C3AD07A11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A01BF-A928-4382-95FB-4EFAC4C7CA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927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8AABCB-C7D0-A5B7-B8AC-633CBB3843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EA7333-A5FF-3D24-B14D-ED7C38EC85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757CB2-1FD3-E100-D6A3-0AA572EF4C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0D701-933D-4686-875D-702C5266FEFF}" type="datetimeFigureOut">
              <a:rPr lang="en-US" smtClean="0"/>
              <a:t>4/18/2026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54E19-BE92-0928-B771-6C176219CC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994697-4B28-AC7E-AB5D-85EA38E8CD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A01BF-A928-4382-95FB-4EFAC4C7CA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88280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0DAB3C-1AB4-DAAC-B1F5-F6CB2316B8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085049-59AF-F651-396E-9EFE4C69CF3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E1EEE9B-A2A3-123D-88C6-85472D2A36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659B7A-1E85-B571-E499-C9230C977B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0D701-933D-4686-875D-702C5266FEFF}" type="datetimeFigureOut">
              <a:rPr lang="en-US" smtClean="0"/>
              <a:t>4/18/2026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A552C93-F98A-A54B-7992-8FAD9284C2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AA2540-CFB6-7B37-A70A-56D9D931B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A01BF-A928-4382-95FB-4EFAC4C7CA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828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FCD0DE-F42B-7E56-D36C-8D45FE42AD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F62AC4-2D41-4FFD-872E-F107BECDD3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F74340F-89C8-8B47-E3C5-B9D20F7C50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F728B19-67DC-B5ED-B6BB-69A38767285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7D43592-202A-847F-F95E-5AF16EF464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FE360C-1D2F-35B5-1C07-0FDDC130DD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0D701-933D-4686-875D-702C5266FEFF}" type="datetimeFigureOut">
              <a:rPr lang="en-US" smtClean="0"/>
              <a:t>4/18/2026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A308620-D88A-F396-4CB9-E9771FD619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D8871EE-10DB-C99F-7215-F3462958B0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A01BF-A928-4382-95FB-4EFAC4C7CA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28065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889479-2229-4449-E997-F4AF696867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E6E84AF-A0BB-C9CE-47BE-ADD435CDA5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0D701-933D-4686-875D-702C5266FEFF}" type="datetimeFigureOut">
              <a:rPr lang="en-US" smtClean="0"/>
              <a:t>4/18/2026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7ECE415-FED0-7E14-E1BD-B85443AAD0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2B2915C-B6A1-AA2F-D39C-9E2EBD179B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A01BF-A928-4382-95FB-4EFAC4C7CA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5948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EFFA303-0645-39F9-6707-6C6C4F737C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0D701-933D-4686-875D-702C5266FEFF}" type="datetimeFigureOut">
              <a:rPr lang="en-US" smtClean="0"/>
              <a:t>4/18/2026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90F5011-1E19-BF95-34F3-D8B16CA2FC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7E2F27-3F0F-B880-1D0B-DC20B9FFC5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A01BF-A928-4382-95FB-4EFAC4C7CA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0843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813D96-207C-4AF4-0327-A79020FE82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86B392-AAE5-1C39-D96F-009DEE14E5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63A8DC1-C845-7204-0F3C-7BDF5FB3B4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E3C3FF5-FA70-6ACF-01E5-0A47EB0067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0D701-933D-4686-875D-702C5266FEFF}" type="datetimeFigureOut">
              <a:rPr lang="en-US" smtClean="0"/>
              <a:t>4/18/2026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24DC29-9BF7-9340-DCC7-C53707ED18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878DC9-4CDD-42A5-5499-3ED7D5789E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A01BF-A928-4382-95FB-4EFAC4C7CA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6141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24318C-4AFA-7F5F-E7AC-449A3C1E7F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1C33393-FF97-2AAA-5F75-67CB7777D4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924CE55-82D5-6201-0E59-D05FCDDF9F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377026-41C6-BF0E-CC96-2CCD9FD8EF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0D701-933D-4686-875D-702C5266FEFF}" type="datetimeFigureOut">
              <a:rPr lang="en-US" smtClean="0"/>
              <a:t>4/18/2026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806DF4-F7B4-8F05-7067-7F2F9C022A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0C95F69-FE02-FA6E-8941-7CC38275F7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A01BF-A928-4382-95FB-4EFAC4C7CA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7916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8E2E4E2-ECE1-9414-2A9A-495E10A510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E2F303-0EC2-4A2D-A005-5216631E3C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9C03B8-9386-D920-664E-DA16DBB2B3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50D701-933D-4686-875D-702C5266FEFF}" type="datetimeFigureOut">
              <a:rPr lang="en-US" smtClean="0"/>
              <a:t>4/18/2026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E2FCC3-5A82-1716-B356-6D95E2E59D8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E41F3E-A10E-2D13-CDF9-81282FBE2E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0A01BF-A928-4382-95FB-4EFAC4C7CA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284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DB873D-A823-3AD1-3959-896FF3A4F5D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SHINY SAINTS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3E4D43-2DA8-BBF7-6041-047404A622E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Philippians 2:14-18</a:t>
            </a:r>
          </a:p>
        </p:txBody>
      </p:sp>
    </p:spTree>
    <p:extLst>
      <p:ext uri="{BB962C8B-B14F-4D97-AF65-F5344CB8AC3E}">
        <p14:creationId xmlns:p14="http://schemas.microsoft.com/office/powerpoint/2010/main" val="31676899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A2E597-1711-F33E-82B7-E630CBFF78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SHINY, HAPPY PEOPLE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36CDD0-FCFE-C056-4705-FD3C541572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Though this moniker is meant to mock Christians, Paul clearly thinks this is really how the Church should live. </a:t>
            </a:r>
          </a:p>
          <a:p>
            <a:r>
              <a:rPr lang="en-US" b="1" dirty="0"/>
              <a:t>The Point</a:t>
            </a:r>
            <a:r>
              <a:rPr lang="en-US" dirty="0"/>
              <a:t>: The Saints Shine!</a:t>
            </a:r>
          </a:p>
          <a:p>
            <a:r>
              <a:rPr lang="en-US" dirty="0"/>
              <a:t>Since 1:27, Paul has been fleshing out the initial command of this lengthy exhortation, “Live as citizens worthy of the gospel.” </a:t>
            </a:r>
          </a:p>
        </p:txBody>
      </p:sp>
    </p:spTree>
    <p:extLst>
      <p:ext uri="{BB962C8B-B14F-4D97-AF65-F5344CB8AC3E}">
        <p14:creationId xmlns:p14="http://schemas.microsoft.com/office/powerpoint/2010/main" val="326974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A99F9A-0112-8FAE-E3FA-744A1A828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SAINTS SHINE BY . . .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09C21A-A6AD-F5D4-D1CA-F06DC7C84E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Christ-like Light </a:t>
            </a:r>
            <a:r>
              <a:rPr lang="en-US" dirty="0"/>
              <a:t>(vv. 12-13).								›The Light of Christ within shines out! 						›Our hearts lead our hands. </a:t>
            </a:r>
          </a:p>
          <a:p>
            <a:r>
              <a:rPr lang="en-US" b="1" dirty="0"/>
              <a:t>Christ-like Character </a:t>
            </a:r>
            <a:r>
              <a:rPr lang="en-US" dirty="0"/>
              <a:t>(vv. 14-15).							›Murmuring ruins a church’s witness! 						›Talk </a:t>
            </a:r>
            <a:r>
              <a:rPr lang="en-US" b="1" i="1" dirty="0">
                <a:highlight>
                  <a:srgbClr val="FFFF00"/>
                </a:highlight>
              </a:rPr>
              <a:t>to</a:t>
            </a:r>
            <a:r>
              <a:rPr lang="en-US" dirty="0"/>
              <a:t> each other not </a:t>
            </a:r>
            <a:r>
              <a:rPr lang="en-US" b="1" i="1" dirty="0">
                <a:highlight>
                  <a:srgbClr val="FFFF00"/>
                </a:highlight>
              </a:rPr>
              <a:t>about</a:t>
            </a:r>
            <a:r>
              <a:rPr lang="en-US" dirty="0"/>
              <a:t> each other.					›Grumbling and disputing reflect a discontent heart that doesn’t trust in God’s Good Sovereignty. 							›We want to be “</a:t>
            </a:r>
            <a:r>
              <a:rPr lang="en-US" b="1" dirty="0"/>
              <a:t>children of God</a:t>
            </a:r>
            <a:r>
              <a:rPr lang="en-US" dirty="0"/>
              <a:t>” who reflect His nature.		›Contrast Deuteronomy 32:1-6 with Philippians 2:14-15.    </a:t>
            </a:r>
          </a:p>
        </p:txBody>
      </p:sp>
    </p:spTree>
    <p:extLst>
      <p:ext uri="{BB962C8B-B14F-4D97-AF65-F5344CB8AC3E}">
        <p14:creationId xmlns:p14="http://schemas.microsoft.com/office/powerpoint/2010/main" val="236987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6048EB-ADF3-7CE1-E4F3-65C5A051CD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10B935-8FE5-AE5F-B9EC-5DCA2A86D7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SAVED SHINE BY . . .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DB25FF-A239-3230-2F1C-87CE70858A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Christ-like Light (vv. 12-13).	</a:t>
            </a:r>
          </a:p>
          <a:p>
            <a:r>
              <a:rPr lang="en-US" dirty="0"/>
              <a:t>Christ-like Character (vv. 14-15).</a:t>
            </a:r>
          </a:p>
          <a:p>
            <a:r>
              <a:rPr lang="en-US" b="1" dirty="0"/>
              <a:t>Christ-like Life </a:t>
            </a:r>
            <a:r>
              <a:rPr lang="en-US" dirty="0"/>
              <a:t>(vv. 16-18). 								›Hold fast and hold forth Christ! 						›This kind of life counts eternally! 						›This life sacrifices for the faith of others (Rom 12:1-2). 			›This life imbibes in communal joy! 																	</a:t>
            </a:r>
          </a:p>
          <a:p>
            <a:pPr marL="0" indent="0" algn="ctr">
              <a:buNone/>
            </a:pPr>
            <a:r>
              <a:rPr lang="en-US" dirty="0"/>
              <a:t>	</a:t>
            </a:r>
            <a:r>
              <a:rPr lang="en-US" b="1" dirty="0"/>
              <a:t>“Let the redeemed of the Lord say so” (Ps 107:2).	</a:t>
            </a:r>
            <a:r>
              <a:rPr lang="en-US" dirty="0"/>
              <a:t>				 </a:t>
            </a:r>
          </a:p>
        </p:txBody>
      </p:sp>
    </p:spTree>
    <p:extLst>
      <p:ext uri="{BB962C8B-B14F-4D97-AF65-F5344CB8AC3E}">
        <p14:creationId xmlns:p14="http://schemas.microsoft.com/office/powerpoint/2010/main" val="2662271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322</Words>
  <Application>Microsoft Office PowerPoint</Application>
  <PresentationFormat>Widescreen</PresentationFormat>
  <Paragraphs>14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SHINY SAINTS</vt:lpstr>
      <vt:lpstr>SHINY, HAPPY PEOPLE</vt:lpstr>
      <vt:lpstr>THE SAINTS SHINE BY . . . </vt:lpstr>
      <vt:lpstr>THE SAVED SHINE BY . . .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Keith McWhorter</dc:creator>
  <cp:lastModifiedBy>Keith McWhorter</cp:lastModifiedBy>
  <cp:revision>1</cp:revision>
  <dcterms:created xsi:type="dcterms:W3CDTF">2026-04-18T17:07:15Z</dcterms:created>
  <dcterms:modified xsi:type="dcterms:W3CDTF">2026-04-18T17:16:28Z</dcterms:modified>
</cp:coreProperties>
</file>