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6008" autoAdjust="0"/>
    <p:restoredTop sz="94660"/>
  </p:normalViewPr>
  <p:slideViewPr>
    <p:cSldViewPr snapToGrid="0">
      <p:cViewPr varScale="1">
        <p:scale>
          <a:sx n="79" d="100"/>
          <a:sy n="79" d="100"/>
        </p:scale>
        <p:origin x="522" y="9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37AB4-FF74-5EE5-E688-FAD36F7393E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D7A23A4-6187-5761-A399-8B6AD0E6C2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08A8F13-3CBB-1193-99CD-F5539577FA12}"/>
              </a:ext>
            </a:extLst>
          </p:cNvPr>
          <p:cNvSpPr>
            <a:spLocks noGrp="1"/>
          </p:cNvSpPr>
          <p:nvPr>
            <p:ph type="dt" sz="half" idx="10"/>
          </p:nvPr>
        </p:nvSpPr>
        <p:spPr/>
        <p:txBody>
          <a:bodyPr/>
          <a:lstStyle/>
          <a:p>
            <a:fld id="{9E27D0F4-9D3C-486E-BB75-48B7310E8558}" type="datetimeFigureOut">
              <a:rPr lang="en-US" smtClean="0"/>
              <a:t>5/15/2026</a:t>
            </a:fld>
            <a:endParaRPr lang="en-US"/>
          </a:p>
        </p:txBody>
      </p:sp>
      <p:sp>
        <p:nvSpPr>
          <p:cNvPr id="5" name="Footer Placeholder 4">
            <a:extLst>
              <a:ext uri="{FF2B5EF4-FFF2-40B4-BE49-F238E27FC236}">
                <a16:creationId xmlns:a16="http://schemas.microsoft.com/office/drawing/2014/main" id="{A4225A82-97EC-57DC-E7D5-C854352512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1C19AA-BF13-17F6-3E33-AE523067E58F}"/>
              </a:ext>
            </a:extLst>
          </p:cNvPr>
          <p:cNvSpPr>
            <a:spLocks noGrp="1"/>
          </p:cNvSpPr>
          <p:nvPr>
            <p:ph type="sldNum" sz="quarter" idx="12"/>
          </p:nvPr>
        </p:nvSpPr>
        <p:spPr/>
        <p:txBody>
          <a:bodyPr/>
          <a:lstStyle/>
          <a:p>
            <a:fld id="{2C069FA0-CF70-4245-857B-70C889E92C9D}" type="slidenum">
              <a:rPr lang="en-US" smtClean="0"/>
              <a:t>‹#›</a:t>
            </a:fld>
            <a:endParaRPr lang="en-US"/>
          </a:p>
        </p:txBody>
      </p:sp>
    </p:spTree>
    <p:extLst>
      <p:ext uri="{BB962C8B-B14F-4D97-AF65-F5344CB8AC3E}">
        <p14:creationId xmlns:p14="http://schemas.microsoft.com/office/powerpoint/2010/main" val="1617809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67D9F-5CBE-AECE-C0D4-E1483CE24E8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8AD119F-D16C-FA38-245A-F08AB907D00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1815F7-5EE5-EF61-A00C-BCB2D0AC5B74}"/>
              </a:ext>
            </a:extLst>
          </p:cNvPr>
          <p:cNvSpPr>
            <a:spLocks noGrp="1"/>
          </p:cNvSpPr>
          <p:nvPr>
            <p:ph type="dt" sz="half" idx="10"/>
          </p:nvPr>
        </p:nvSpPr>
        <p:spPr/>
        <p:txBody>
          <a:bodyPr/>
          <a:lstStyle/>
          <a:p>
            <a:fld id="{9E27D0F4-9D3C-486E-BB75-48B7310E8558}" type="datetimeFigureOut">
              <a:rPr lang="en-US" smtClean="0"/>
              <a:t>5/15/2026</a:t>
            </a:fld>
            <a:endParaRPr lang="en-US"/>
          </a:p>
        </p:txBody>
      </p:sp>
      <p:sp>
        <p:nvSpPr>
          <p:cNvPr id="5" name="Footer Placeholder 4">
            <a:extLst>
              <a:ext uri="{FF2B5EF4-FFF2-40B4-BE49-F238E27FC236}">
                <a16:creationId xmlns:a16="http://schemas.microsoft.com/office/drawing/2014/main" id="{5CC27680-8B39-147A-3E55-41591E731B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4BC6DA-EBBA-07F3-3FB0-A32A2294BBA4}"/>
              </a:ext>
            </a:extLst>
          </p:cNvPr>
          <p:cNvSpPr>
            <a:spLocks noGrp="1"/>
          </p:cNvSpPr>
          <p:nvPr>
            <p:ph type="sldNum" sz="quarter" idx="12"/>
          </p:nvPr>
        </p:nvSpPr>
        <p:spPr/>
        <p:txBody>
          <a:bodyPr/>
          <a:lstStyle/>
          <a:p>
            <a:fld id="{2C069FA0-CF70-4245-857B-70C889E92C9D}" type="slidenum">
              <a:rPr lang="en-US" smtClean="0"/>
              <a:t>‹#›</a:t>
            </a:fld>
            <a:endParaRPr lang="en-US"/>
          </a:p>
        </p:txBody>
      </p:sp>
    </p:spTree>
    <p:extLst>
      <p:ext uri="{BB962C8B-B14F-4D97-AF65-F5344CB8AC3E}">
        <p14:creationId xmlns:p14="http://schemas.microsoft.com/office/powerpoint/2010/main" val="1077578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EE7E16F-A751-31F2-0E32-EE0B58624AC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B468124-197E-178B-A1BD-E035C2E068A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64DDA2-CD10-6190-AFA5-4DBD8E2A2CF6}"/>
              </a:ext>
            </a:extLst>
          </p:cNvPr>
          <p:cNvSpPr>
            <a:spLocks noGrp="1"/>
          </p:cNvSpPr>
          <p:nvPr>
            <p:ph type="dt" sz="half" idx="10"/>
          </p:nvPr>
        </p:nvSpPr>
        <p:spPr/>
        <p:txBody>
          <a:bodyPr/>
          <a:lstStyle/>
          <a:p>
            <a:fld id="{9E27D0F4-9D3C-486E-BB75-48B7310E8558}" type="datetimeFigureOut">
              <a:rPr lang="en-US" smtClean="0"/>
              <a:t>5/15/2026</a:t>
            </a:fld>
            <a:endParaRPr lang="en-US"/>
          </a:p>
        </p:txBody>
      </p:sp>
      <p:sp>
        <p:nvSpPr>
          <p:cNvPr id="5" name="Footer Placeholder 4">
            <a:extLst>
              <a:ext uri="{FF2B5EF4-FFF2-40B4-BE49-F238E27FC236}">
                <a16:creationId xmlns:a16="http://schemas.microsoft.com/office/drawing/2014/main" id="{30B128A9-10A4-1896-D19F-8EF3382CED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CDD030-D368-CCA5-06FA-57E9B613A68E}"/>
              </a:ext>
            </a:extLst>
          </p:cNvPr>
          <p:cNvSpPr>
            <a:spLocks noGrp="1"/>
          </p:cNvSpPr>
          <p:nvPr>
            <p:ph type="sldNum" sz="quarter" idx="12"/>
          </p:nvPr>
        </p:nvSpPr>
        <p:spPr/>
        <p:txBody>
          <a:bodyPr/>
          <a:lstStyle/>
          <a:p>
            <a:fld id="{2C069FA0-CF70-4245-857B-70C889E92C9D}" type="slidenum">
              <a:rPr lang="en-US" smtClean="0"/>
              <a:t>‹#›</a:t>
            </a:fld>
            <a:endParaRPr lang="en-US"/>
          </a:p>
        </p:txBody>
      </p:sp>
    </p:spTree>
    <p:extLst>
      <p:ext uri="{BB962C8B-B14F-4D97-AF65-F5344CB8AC3E}">
        <p14:creationId xmlns:p14="http://schemas.microsoft.com/office/powerpoint/2010/main" val="215994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CB591-14EF-8B3A-18EA-82F2F5C67AD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44D3B12-80D3-E302-E5EC-E453961643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65C815-01ED-5A37-3080-C3C6B34CB32F}"/>
              </a:ext>
            </a:extLst>
          </p:cNvPr>
          <p:cNvSpPr>
            <a:spLocks noGrp="1"/>
          </p:cNvSpPr>
          <p:nvPr>
            <p:ph type="dt" sz="half" idx="10"/>
          </p:nvPr>
        </p:nvSpPr>
        <p:spPr/>
        <p:txBody>
          <a:bodyPr/>
          <a:lstStyle/>
          <a:p>
            <a:fld id="{9E27D0F4-9D3C-486E-BB75-48B7310E8558}" type="datetimeFigureOut">
              <a:rPr lang="en-US" smtClean="0"/>
              <a:t>5/15/2026</a:t>
            </a:fld>
            <a:endParaRPr lang="en-US"/>
          </a:p>
        </p:txBody>
      </p:sp>
      <p:sp>
        <p:nvSpPr>
          <p:cNvPr id="5" name="Footer Placeholder 4">
            <a:extLst>
              <a:ext uri="{FF2B5EF4-FFF2-40B4-BE49-F238E27FC236}">
                <a16:creationId xmlns:a16="http://schemas.microsoft.com/office/drawing/2014/main" id="{FF8B3062-FDD2-747A-C5BB-D8F25E2EF0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E2A260-BD7F-5A12-4B44-CDA56C6F8BA9}"/>
              </a:ext>
            </a:extLst>
          </p:cNvPr>
          <p:cNvSpPr>
            <a:spLocks noGrp="1"/>
          </p:cNvSpPr>
          <p:nvPr>
            <p:ph type="sldNum" sz="quarter" idx="12"/>
          </p:nvPr>
        </p:nvSpPr>
        <p:spPr/>
        <p:txBody>
          <a:bodyPr/>
          <a:lstStyle/>
          <a:p>
            <a:fld id="{2C069FA0-CF70-4245-857B-70C889E92C9D}" type="slidenum">
              <a:rPr lang="en-US" smtClean="0"/>
              <a:t>‹#›</a:t>
            </a:fld>
            <a:endParaRPr lang="en-US"/>
          </a:p>
        </p:txBody>
      </p:sp>
    </p:spTree>
    <p:extLst>
      <p:ext uri="{BB962C8B-B14F-4D97-AF65-F5344CB8AC3E}">
        <p14:creationId xmlns:p14="http://schemas.microsoft.com/office/powerpoint/2010/main" val="2169888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20147-44E8-F5B0-9E64-CB362FB6EDA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951B902-1D09-AAA5-61A2-1799FB54268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4A732E8-8F21-25FE-F17B-EEC0E21A1FA3}"/>
              </a:ext>
            </a:extLst>
          </p:cNvPr>
          <p:cNvSpPr>
            <a:spLocks noGrp="1"/>
          </p:cNvSpPr>
          <p:nvPr>
            <p:ph type="dt" sz="half" idx="10"/>
          </p:nvPr>
        </p:nvSpPr>
        <p:spPr/>
        <p:txBody>
          <a:bodyPr/>
          <a:lstStyle/>
          <a:p>
            <a:fld id="{9E27D0F4-9D3C-486E-BB75-48B7310E8558}" type="datetimeFigureOut">
              <a:rPr lang="en-US" smtClean="0"/>
              <a:t>5/15/2026</a:t>
            </a:fld>
            <a:endParaRPr lang="en-US"/>
          </a:p>
        </p:txBody>
      </p:sp>
      <p:sp>
        <p:nvSpPr>
          <p:cNvPr id="5" name="Footer Placeholder 4">
            <a:extLst>
              <a:ext uri="{FF2B5EF4-FFF2-40B4-BE49-F238E27FC236}">
                <a16:creationId xmlns:a16="http://schemas.microsoft.com/office/drawing/2014/main" id="{1336B431-097B-4DE3-B824-AD1B598BE6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E9675D-4FD3-7593-32A1-DD285AF49AC9}"/>
              </a:ext>
            </a:extLst>
          </p:cNvPr>
          <p:cNvSpPr>
            <a:spLocks noGrp="1"/>
          </p:cNvSpPr>
          <p:nvPr>
            <p:ph type="sldNum" sz="quarter" idx="12"/>
          </p:nvPr>
        </p:nvSpPr>
        <p:spPr/>
        <p:txBody>
          <a:bodyPr/>
          <a:lstStyle/>
          <a:p>
            <a:fld id="{2C069FA0-CF70-4245-857B-70C889E92C9D}" type="slidenum">
              <a:rPr lang="en-US" smtClean="0"/>
              <a:t>‹#›</a:t>
            </a:fld>
            <a:endParaRPr lang="en-US"/>
          </a:p>
        </p:txBody>
      </p:sp>
    </p:spTree>
    <p:extLst>
      <p:ext uri="{BB962C8B-B14F-4D97-AF65-F5344CB8AC3E}">
        <p14:creationId xmlns:p14="http://schemas.microsoft.com/office/powerpoint/2010/main" val="2001828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F76B1-7515-0EA3-7A0E-19BD4F2825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1B764A0-FF37-33A8-1485-98988BB5458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5916DCD-D6EF-FCA5-9D9E-BBB5FEAA1F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953897C-9FDE-F38F-0E01-EBC36A2F9E9F}"/>
              </a:ext>
            </a:extLst>
          </p:cNvPr>
          <p:cNvSpPr>
            <a:spLocks noGrp="1"/>
          </p:cNvSpPr>
          <p:nvPr>
            <p:ph type="dt" sz="half" idx="10"/>
          </p:nvPr>
        </p:nvSpPr>
        <p:spPr/>
        <p:txBody>
          <a:bodyPr/>
          <a:lstStyle/>
          <a:p>
            <a:fld id="{9E27D0F4-9D3C-486E-BB75-48B7310E8558}" type="datetimeFigureOut">
              <a:rPr lang="en-US" smtClean="0"/>
              <a:t>5/15/2026</a:t>
            </a:fld>
            <a:endParaRPr lang="en-US"/>
          </a:p>
        </p:txBody>
      </p:sp>
      <p:sp>
        <p:nvSpPr>
          <p:cNvPr id="6" name="Footer Placeholder 5">
            <a:extLst>
              <a:ext uri="{FF2B5EF4-FFF2-40B4-BE49-F238E27FC236}">
                <a16:creationId xmlns:a16="http://schemas.microsoft.com/office/drawing/2014/main" id="{73B5E298-A56C-BA47-B7D7-4A629EB94C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A8F75B7-E30B-370C-5C0D-963C0C3CE34D}"/>
              </a:ext>
            </a:extLst>
          </p:cNvPr>
          <p:cNvSpPr>
            <a:spLocks noGrp="1"/>
          </p:cNvSpPr>
          <p:nvPr>
            <p:ph type="sldNum" sz="quarter" idx="12"/>
          </p:nvPr>
        </p:nvSpPr>
        <p:spPr/>
        <p:txBody>
          <a:bodyPr/>
          <a:lstStyle/>
          <a:p>
            <a:fld id="{2C069FA0-CF70-4245-857B-70C889E92C9D}" type="slidenum">
              <a:rPr lang="en-US" smtClean="0"/>
              <a:t>‹#›</a:t>
            </a:fld>
            <a:endParaRPr lang="en-US"/>
          </a:p>
        </p:txBody>
      </p:sp>
    </p:spTree>
    <p:extLst>
      <p:ext uri="{BB962C8B-B14F-4D97-AF65-F5344CB8AC3E}">
        <p14:creationId xmlns:p14="http://schemas.microsoft.com/office/powerpoint/2010/main" val="527905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D4245-9029-356D-755F-D9A18F454F2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C9E2C15-7B79-E16D-7AEA-21A0036220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C03861D-AFDF-0EC0-6D70-D442ECB8F4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C2E1A22-6423-483C-1CC4-B38302211E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0CFD328-4726-6AE1-DC4A-E1D654298AC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9885E8A-BA6C-990A-C1AC-800C13DB5FE9}"/>
              </a:ext>
            </a:extLst>
          </p:cNvPr>
          <p:cNvSpPr>
            <a:spLocks noGrp="1"/>
          </p:cNvSpPr>
          <p:nvPr>
            <p:ph type="dt" sz="half" idx="10"/>
          </p:nvPr>
        </p:nvSpPr>
        <p:spPr/>
        <p:txBody>
          <a:bodyPr/>
          <a:lstStyle/>
          <a:p>
            <a:fld id="{9E27D0F4-9D3C-486E-BB75-48B7310E8558}" type="datetimeFigureOut">
              <a:rPr lang="en-US" smtClean="0"/>
              <a:t>5/15/2026</a:t>
            </a:fld>
            <a:endParaRPr lang="en-US"/>
          </a:p>
        </p:txBody>
      </p:sp>
      <p:sp>
        <p:nvSpPr>
          <p:cNvPr id="8" name="Footer Placeholder 7">
            <a:extLst>
              <a:ext uri="{FF2B5EF4-FFF2-40B4-BE49-F238E27FC236}">
                <a16:creationId xmlns:a16="http://schemas.microsoft.com/office/drawing/2014/main" id="{67E4B7FE-54D5-053E-51B8-ADF0316C017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F9AD73F-091D-51AA-2483-3D88E1A81482}"/>
              </a:ext>
            </a:extLst>
          </p:cNvPr>
          <p:cNvSpPr>
            <a:spLocks noGrp="1"/>
          </p:cNvSpPr>
          <p:nvPr>
            <p:ph type="sldNum" sz="quarter" idx="12"/>
          </p:nvPr>
        </p:nvSpPr>
        <p:spPr/>
        <p:txBody>
          <a:bodyPr/>
          <a:lstStyle/>
          <a:p>
            <a:fld id="{2C069FA0-CF70-4245-857B-70C889E92C9D}" type="slidenum">
              <a:rPr lang="en-US" smtClean="0"/>
              <a:t>‹#›</a:t>
            </a:fld>
            <a:endParaRPr lang="en-US"/>
          </a:p>
        </p:txBody>
      </p:sp>
    </p:spTree>
    <p:extLst>
      <p:ext uri="{BB962C8B-B14F-4D97-AF65-F5344CB8AC3E}">
        <p14:creationId xmlns:p14="http://schemas.microsoft.com/office/powerpoint/2010/main" val="3571460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017F4-E706-C170-3789-DF5D00E345A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FAE3AA2-4B11-7D16-2919-3B41CBBDB7AC}"/>
              </a:ext>
            </a:extLst>
          </p:cNvPr>
          <p:cNvSpPr>
            <a:spLocks noGrp="1"/>
          </p:cNvSpPr>
          <p:nvPr>
            <p:ph type="dt" sz="half" idx="10"/>
          </p:nvPr>
        </p:nvSpPr>
        <p:spPr/>
        <p:txBody>
          <a:bodyPr/>
          <a:lstStyle/>
          <a:p>
            <a:fld id="{9E27D0F4-9D3C-486E-BB75-48B7310E8558}" type="datetimeFigureOut">
              <a:rPr lang="en-US" smtClean="0"/>
              <a:t>5/15/2026</a:t>
            </a:fld>
            <a:endParaRPr lang="en-US"/>
          </a:p>
        </p:txBody>
      </p:sp>
      <p:sp>
        <p:nvSpPr>
          <p:cNvPr id="4" name="Footer Placeholder 3">
            <a:extLst>
              <a:ext uri="{FF2B5EF4-FFF2-40B4-BE49-F238E27FC236}">
                <a16:creationId xmlns:a16="http://schemas.microsoft.com/office/drawing/2014/main" id="{817CBB1B-3551-7279-CF0E-96ECDB4CFBD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E6D9AB1-1344-87C2-1BF5-7F8B2D9449B1}"/>
              </a:ext>
            </a:extLst>
          </p:cNvPr>
          <p:cNvSpPr>
            <a:spLocks noGrp="1"/>
          </p:cNvSpPr>
          <p:nvPr>
            <p:ph type="sldNum" sz="quarter" idx="12"/>
          </p:nvPr>
        </p:nvSpPr>
        <p:spPr/>
        <p:txBody>
          <a:bodyPr/>
          <a:lstStyle/>
          <a:p>
            <a:fld id="{2C069FA0-CF70-4245-857B-70C889E92C9D}" type="slidenum">
              <a:rPr lang="en-US" smtClean="0"/>
              <a:t>‹#›</a:t>
            </a:fld>
            <a:endParaRPr lang="en-US"/>
          </a:p>
        </p:txBody>
      </p:sp>
    </p:spTree>
    <p:extLst>
      <p:ext uri="{BB962C8B-B14F-4D97-AF65-F5344CB8AC3E}">
        <p14:creationId xmlns:p14="http://schemas.microsoft.com/office/powerpoint/2010/main" val="3453897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3903C5E-3920-A412-A0E8-3E7463687A35}"/>
              </a:ext>
            </a:extLst>
          </p:cNvPr>
          <p:cNvSpPr>
            <a:spLocks noGrp="1"/>
          </p:cNvSpPr>
          <p:nvPr>
            <p:ph type="dt" sz="half" idx="10"/>
          </p:nvPr>
        </p:nvSpPr>
        <p:spPr/>
        <p:txBody>
          <a:bodyPr/>
          <a:lstStyle/>
          <a:p>
            <a:fld id="{9E27D0F4-9D3C-486E-BB75-48B7310E8558}" type="datetimeFigureOut">
              <a:rPr lang="en-US" smtClean="0"/>
              <a:t>5/15/2026</a:t>
            </a:fld>
            <a:endParaRPr lang="en-US"/>
          </a:p>
        </p:txBody>
      </p:sp>
      <p:sp>
        <p:nvSpPr>
          <p:cNvPr id="3" name="Footer Placeholder 2">
            <a:extLst>
              <a:ext uri="{FF2B5EF4-FFF2-40B4-BE49-F238E27FC236}">
                <a16:creationId xmlns:a16="http://schemas.microsoft.com/office/drawing/2014/main" id="{73E1B0FE-3166-077D-ED8C-9386671B554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631092E-FB0B-6190-4429-57F6B936F0D7}"/>
              </a:ext>
            </a:extLst>
          </p:cNvPr>
          <p:cNvSpPr>
            <a:spLocks noGrp="1"/>
          </p:cNvSpPr>
          <p:nvPr>
            <p:ph type="sldNum" sz="quarter" idx="12"/>
          </p:nvPr>
        </p:nvSpPr>
        <p:spPr/>
        <p:txBody>
          <a:bodyPr/>
          <a:lstStyle/>
          <a:p>
            <a:fld id="{2C069FA0-CF70-4245-857B-70C889E92C9D}" type="slidenum">
              <a:rPr lang="en-US" smtClean="0"/>
              <a:t>‹#›</a:t>
            </a:fld>
            <a:endParaRPr lang="en-US"/>
          </a:p>
        </p:txBody>
      </p:sp>
    </p:spTree>
    <p:extLst>
      <p:ext uri="{BB962C8B-B14F-4D97-AF65-F5344CB8AC3E}">
        <p14:creationId xmlns:p14="http://schemas.microsoft.com/office/powerpoint/2010/main" val="167496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D77D7-0FEA-7FC1-0FE2-025C0EF4207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B663FD2-E68B-A786-9C69-FEFE87673D2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1BB2A44-1F60-6B11-BD3D-7AC0E86643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B92801-4A22-5F1D-863A-F629DE1589B1}"/>
              </a:ext>
            </a:extLst>
          </p:cNvPr>
          <p:cNvSpPr>
            <a:spLocks noGrp="1"/>
          </p:cNvSpPr>
          <p:nvPr>
            <p:ph type="dt" sz="half" idx="10"/>
          </p:nvPr>
        </p:nvSpPr>
        <p:spPr/>
        <p:txBody>
          <a:bodyPr/>
          <a:lstStyle/>
          <a:p>
            <a:fld id="{9E27D0F4-9D3C-486E-BB75-48B7310E8558}" type="datetimeFigureOut">
              <a:rPr lang="en-US" smtClean="0"/>
              <a:t>5/15/2026</a:t>
            </a:fld>
            <a:endParaRPr lang="en-US"/>
          </a:p>
        </p:txBody>
      </p:sp>
      <p:sp>
        <p:nvSpPr>
          <p:cNvPr id="6" name="Footer Placeholder 5">
            <a:extLst>
              <a:ext uri="{FF2B5EF4-FFF2-40B4-BE49-F238E27FC236}">
                <a16:creationId xmlns:a16="http://schemas.microsoft.com/office/drawing/2014/main" id="{A2B74C0A-E5EB-CE86-D89F-EDFC9BE238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E322DF5-EE4D-1EE6-C559-6BBA42552BE3}"/>
              </a:ext>
            </a:extLst>
          </p:cNvPr>
          <p:cNvSpPr>
            <a:spLocks noGrp="1"/>
          </p:cNvSpPr>
          <p:nvPr>
            <p:ph type="sldNum" sz="quarter" idx="12"/>
          </p:nvPr>
        </p:nvSpPr>
        <p:spPr/>
        <p:txBody>
          <a:bodyPr/>
          <a:lstStyle/>
          <a:p>
            <a:fld id="{2C069FA0-CF70-4245-857B-70C889E92C9D}" type="slidenum">
              <a:rPr lang="en-US" smtClean="0"/>
              <a:t>‹#›</a:t>
            </a:fld>
            <a:endParaRPr lang="en-US"/>
          </a:p>
        </p:txBody>
      </p:sp>
    </p:spTree>
    <p:extLst>
      <p:ext uri="{BB962C8B-B14F-4D97-AF65-F5344CB8AC3E}">
        <p14:creationId xmlns:p14="http://schemas.microsoft.com/office/powerpoint/2010/main" val="3416338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71402-B1B1-8B00-D3E2-D4DE84FA999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8BF49D9-BA08-D893-D939-89B595BF11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B47BD67-8F4F-A9C7-2D81-B187C35B6E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6A1784A-BA0E-327D-9C85-A6B2F8859833}"/>
              </a:ext>
            </a:extLst>
          </p:cNvPr>
          <p:cNvSpPr>
            <a:spLocks noGrp="1"/>
          </p:cNvSpPr>
          <p:nvPr>
            <p:ph type="dt" sz="half" idx="10"/>
          </p:nvPr>
        </p:nvSpPr>
        <p:spPr/>
        <p:txBody>
          <a:bodyPr/>
          <a:lstStyle/>
          <a:p>
            <a:fld id="{9E27D0F4-9D3C-486E-BB75-48B7310E8558}" type="datetimeFigureOut">
              <a:rPr lang="en-US" smtClean="0"/>
              <a:t>5/15/2026</a:t>
            </a:fld>
            <a:endParaRPr lang="en-US"/>
          </a:p>
        </p:txBody>
      </p:sp>
      <p:sp>
        <p:nvSpPr>
          <p:cNvPr id="6" name="Footer Placeholder 5">
            <a:extLst>
              <a:ext uri="{FF2B5EF4-FFF2-40B4-BE49-F238E27FC236}">
                <a16:creationId xmlns:a16="http://schemas.microsoft.com/office/drawing/2014/main" id="{4B3B0062-946B-0F3F-979C-81FDA10D09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71F8EF-2CAC-A5F5-637A-FA89C4C11EB2}"/>
              </a:ext>
            </a:extLst>
          </p:cNvPr>
          <p:cNvSpPr>
            <a:spLocks noGrp="1"/>
          </p:cNvSpPr>
          <p:nvPr>
            <p:ph type="sldNum" sz="quarter" idx="12"/>
          </p:nvPr>
        </p:nvSpPr>
        <p:spPr/>
        <p:txBody>
          <a:bodyPr/>
          <a:lstStyle/>
          <a:p>
            <a:fld id="{2C069FA0-CF70-4245-857B-70C889E92C9D}" type="slidenum">
              <a:rPr lang="en-US" smtClean="0"/>
              <a:t>‹#›</a:t>
            </a:fld>
            <a:endParaRPr lang="en-US"/>
          </a:p>
        </p:txBody>
      </p:sp>
    </p:spTree>
    <p:extLst>
      <p:ext uri="{BB962C8B-B14F-4D97-AF65-F5344CB8AC3E}">
        <p14:creationId xmlns:p14="http://schemas.microsoft.com/office/powerpoint/2010/main" val="4273801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63E1FB4-6ED8-D32B-35A4-C20F183A02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4E04EB1-C985-39AC-338D-CAC91413A31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85F161-5647-D0E7-A4DD-1F6D14AAC7B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E27D0F4-9D3C-486E-BB75-48B7310E8558}" type="datetimeFigureOut">
              <a:rPr lang="en-US" smtClean="0"/>
              <a:t>5/15/2026</a:t>
            </a:fld>
            <a:endParaRPr lang="en-US"/>
          </a:p>
        </p:txBody>
      </p:sp>
      <p:sp>
        <p:nvSpPr>
          <p:cNvPr id="5" name="Footer Placeholder 4">
            <a:extLst>
              <a:ext uri="{FF2B5EF4-FFF2-40B4-BE49-F238E27FC236}">
                <a16:creationId xmlns:a16="http://schemas.microsoft.com/office/drawing/2014/main" id="{B23444E0-336D-9475-ECC3-57C9B281AF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E43A9E1-A50C-6A9B-8952-3E2DB8FED5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C069FA0-CF70-4245-857B-70C889E92C9D}" type="slidenum">
              <a:rPr lang="en-US" smtClean="0"/>
              <a:t>‹#›</a:t>
            </a:fld>
            <a:endParaRPr lang="en-US"/>
          </a:p>
        </p:txBody>
      </p:sp>
    </p:spTree>
    <p:extLst>
      <p:ext uri="{BB962C8B-B14F-4D97-AF65-F5344CB8AC3E}">
        <p14:creationId xmlns:p14="http://schemas.microsoft.com/office/powerpoint/2010/main" val="2337955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B357F-825E-1ED8-00A5-9F071BBDE4ED}"/>
              </a:ext>
            </a:extLst>
          </p:cNvPr>
          <p:cNvSpPr>
            <a:spLocks noGrp="1"/>
          </p:cNvSpPr>
          <p:nvPr>
            <p:ph type="ctrTitle"/>
          </p:nvPr>
        </p:nvSpPr>
        <p:spPr/>
        <p:txBody>
          <a:bodyPr/>
          <a:lstStyle/>
          <a:p>
            <a:r>
              <a:rPr lang="en-US" dirty="0"/>
              <a:t>2 Corinthians 6:4–13</a:t>
            </a:r>
          </a:p>
        </p:txBody>
      </p:sp>
      <p:sp>
        <p:nvSpPr>
          <p:cNvPr id="3" name="Subtitle 2">
            <a:extLst>
              <a:ext uri="{FF2B5EF4-FFF2-40B4-BE49-F238E27FC236}">
                <a16:creationId xmlns:a16="http://schemas.microsoft.com/office/drawing/2014/main" id="{3ABE484E-4B8A-FE74-D74A-DB017F7DFAC6}"/>
              </a:ext>
            </a:extLst>
          </p:cNvPr>
          <p:cNvSpPr>
            <a:spLocks noGrp="1"/>
          </p:cNvSpPr>
          <p:nvPr>
            <p:ph type="subTitle" idx="1"/>
          </p:nvPr>
        </p:nvSpPr>
        <p:spPr/>
        <p:txBody>
          <a:bodyPr/>
          <a:lstStyle/>
          <a:p>
            <a:r>
              <a:rPr lang="en-US" dirty="0"/>
              <a:t>Working with God as His Ambassador</a:t>
            </a:r>
          </a:p>
        </p:txBody>
      </p:sp>
    </p:spTree>
    <p:extLst>
      <p:ext uri="{BB962C8B-B14F-4D97-AF65-F5344CB8AC3E}">
        <p14:creationId xmlns:p14="http://schemas.microsoft.com/office/powerpoint/2010/main" val="3947235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96825-162A-3F47-0DBA-5243C13343A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B518C06-BEBC-EB5C-7442-0C43EE0F908B}"/>
              </a:ext>
            </a:extLst>
          </p:cNvPr>
          <p:cNvSpPr>
            <a:spLocks noGrp="1"/>
          </p:cNvSpPr>
          <p:nvPr>
            <p:ph idx="1"/>
          </p:nvPr>
        </p:nvSpPr>
        <p:spPr/>
        <p:txBody>
          <a:bodyPr/>
          <a:lstStyle/>
          <a:p>
            <a:r>
              <a:rPr lang="en-US" dirty="0"/>
              <a:t>Have you been reconciled to God?  </a:t>
            </a:r>
            <a:endParaRPr lang="en-US" b="0" dirty="0">
              <a:effectLst/>
            </a:endParaRPr>
          </a:p>
          <a:p>
            <a:r>
              <a:rPr lang="en-US" dirty="0"/>
              <a:t>Are you at peace with others?  </a:t>
            </a:r>
            <a:endParaRPr lang="en-US" b="0" dirty="0">
              <a:effectLst/>
            </a:endParaRPr>
          </a:p>
          <a:p>
            <a:r>
              <a:rPr lang="en-US" dirty="0"/>
              <a:t>Do you have a clear conscience with others?  </a:t>
            </a:r>
            <a:endParaRPr lang="en-US" b="0" dirty="0">
              <a:effectLst/>
            </a:endParaRPr>
          </a:p>
        </p:txBody>
      </p:sp>
    </p:spTree>
    <p:extLst>
      <p:ext uri="{BB962C8B-B14F-4D97-AF65-F5344CB8AC3E}">
        <p14:creationId xmlns:p14="http://schemas.microsoft.com/office/powerpoint/2010/main" val="22844011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95A12-80A0-24D1-664F-03DE5A489EA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AF36EC6-5AD5-0B69-3897-0F9FF3CAE60B}"/>
              </a:ext>
            </a:extLst>
          </p:cNvPr>
          <p:cNvSpPr>
            <a:spLocks noGrp="1"/>
          </p:cNvSpPr>
          <p:nvPr>
            <p:ph idx="1"/>
          </p:nvPr>
        </p:nvSpPr>
        <p:spPr/>
        <p:txBody>
          <a:bodyPr/>
          <a:lstStyle/>
          <a:p>
            <a:pPr marL="0" indent="0" algn="ctr">
              <a:buNone/>
            </a:pPr>
            <a:r>
              <a:rPr lang="en-US" dirty="0"/>
              <a:t>Go make reconciliation with your brother or sister then go proclaim the gospel of reconciliation to others. </a:t>
            </a:r>
          </a:p>
        </p:txBody>
      </p:sp>
    </p:spTree>
    <p:extLst>
      <p:ext uri="{BB962C8B-B14F-4D97-AF65-F5344CB8AC3E}">
        <p14:creationId xmlns:p14="http://schemas.microsoft.com/office/powerpoint/2010/main" val="449631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0F610-3164-7373-AF44-A1B4B392DF1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51E4BEB-CD2E-31A3-AED8-D26087769397}"/>
              </a:ext>
            </a:extLst>
          </p:cNvPr>
          <p:cNvSpPr>
            <a:spLocks noGrp="1"/>
          </p:cNvSpPr>
          <p:nvPr>
            <p:ph idx="1"/>
          </p:nvPr>
        </p:nvSpPr>
        <p:spPr/>
        <p:txBody>
          <a:bodyPr/>
          <a:lstStyle/>
          <a:p>
            <a:pPr marL="0" indent="0">
              <a:buNone/>
            </a:pPr>
            <a:r>
              <a:rPr lang="en-US" dirty="0"/>
              <a:t>An ambassador is a servant of the Lord Jesus Christ. </a:t>
            </a:r>
            <a:endParaRPr lang="en-US" b="0" dirty="0">
              <a:effectLst/>
            </a:endParaRPr>
          </a:p>
          <a:p>
            <a:pPr fontAlgn="base"/>
            <a:r>
              <a:rPr lang="en-US" dirty="0"/>
              <a:t>Ambassadors endure suffering.</a:t>
            </a:r>
          </a:p>
          <a:p>
            <a:pPr fontAlgn="base"/>
            <a:r>
              <a:rPr lang="en-US" dirty="0"/>
              <a:t>Ambassadors walk with integrity by the power of the Spirit. </a:t>
            </a:r>
          </a:p>
          <a:p>
            <a:pPr fontAlgn="base"/>
            <a:r>
              <a:rPr lang="en-US" dirty="0"/>
              <a:t>Ambassadors speak the truth of God in love.  </a:t>
            </a:r>
          </a:p>
          <a:p>
            <a:pPr fontAlgn="base"/>
            <a:r>
              <a:rPr lang="en-US" dirty="0"/>
              <a:t>Ambassadors embrace the paradoxes of the Christian life. </a:t>
            </a:r>
          </a:p>
          <a:p>
            <a:pPr fontAlgn="base"/>
            <a:r>
              <a:rPr lang="en-US" dirty="0"/>
              <a:t>Ambassadors pursue peace with others. </a:t>
            </a:r>
          </a:p>
          <a:p>
            <a:endParaRPr lang="en-US" dirty="0"/>
          </a:p>
        </p:txBody>
      </p:sp>
    </p:spTree>
    <p:extLst>
      <p:ext uri="{BB962C8B-B14F-4D97-AF65-F5344CB8AC3E}">
        <p14:creationId xmlns:p14="http://schemas.microsoft.com/office/powerpoint/2010/main" val="9579665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43AC3-1310-587E-8ED9-B06D1E46C5C7}"/>
              </a:ext>
            </a:extLst>
          </p:cNvPr>
          <p:cNvSpPr>
            <a:spLocks noGrp="1"/>
          </p:cNvSpPr>
          <p:nvPr>
            <p:ph type="title"/>
          </p:nvPr>
        </p:nvSpPr>
        <p:spPr/>
        <p:txBody>
          <a:bodyPr/>
          <a:lstStyle/>
          <a:p>
            <a:r>
              <a:rPr lang="en-US" dirty="0"/>
              <a:t>I. Ambassadors endure suffering.  (vv.4-5)</a:t>
            </a:r>
          </a:p>
        </p:txBody>
      </p:sp>
      <p:sp>
        <p:nvSpPr>
          <p:cNvPr id="3" name="Content Placeholder 2">
            <a:extLst>
              <a:ext uri="{FF2B5EF4-FFF2-40B4-BE49-F238E27FC236}">
                <a16:creationId xmlns:a16="http://schemas.microsoft.com/office/drawing/2014/main" id="{DC90C88D-35D2-BB94-D69A-B6CE3DACD6DD}"/>
              </a:ext>
            </a:extLst>
          </p:cNvPr>
          <p:cNvSpPr>
            <a:spLocks noGrp="1"/>
          </p:cNvSpPr>
          <p:nvPr>
            <p:ph idx="1"/>
          </p:nvPr>
        </p:nvSpPr>
        <p:spPr/>
        <p:txBody>
          <a:bodyPr/>
          <a:lstStyle/>
          <a:p>
            <a:pPr fontAlgn="base"/>
            <a:r>
              <a:rPr lang="en-US" dirty="0"/>
              <a:t>Afflictions  </a:t>
            </a:r>
          </a:p>
          <a:p>
            <a:pPr fontAlgn="base"/>
            <a:r>
              <a:rPr lang="en-US" dirty="0"/>
              <a:t>Hardships  </a:t>
            </a:r>
          </a:p>
          <a:p>
            <a:pPr fontAlgn="base"/>
            <a:r>
              <a:rPr lang="en-US" dirty="0"/>
              <a:t>Calamities </a:t>
            </a:r>
          </a:p>
          <a:p>
            <a:pPr fontAlgn="base"/>
            <a:r>
              <a:rPr lang="en-US" dirty="0"/>
              <a:t>Beatings</a:t>
            </a:r>
          </a:p>
          <a:p>
            <a:pPr fontAlgn="base"/>
            <a:r>
              <a:rPr lang="en-US" dirty="0"/>
              <a:t>Imprisonments</a:t>
            </a:r>
          </a:p>
          <a:p>
            <a:endParaRPr lang="en-US" dirty="0"/>
          </a:p>
        </p:txBody>
      </p:sp>
    </p:spTree>
    <p:extLst>
      <p:ext uri="{BB962C8B-B14F-4D97-AF65-F5344CB8AC3E}">
        <p14:creationId xmlns:p14="http://schemas.microsoft.com/office/powerpoint/2010/main" val="1078801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C60CF-8DB3-10A0-5CA2-8912AC3619C8}"/>
              </a:ext>
            </a:extLst>
          </p:cNvPr>
          <p:cNvSpPr>
            <a:spLocks noGrp="1"/>
          </p:cNvSpPr>
          <p:nvPr>
            <p:ph type="title"/>
          </p:nvPr>
        </p:nvSpPr>
        <p:spPr/>
        <p:txBody>
          <a:bodyPr/>
          <a:lstStyle/>
          <a:p>
            <a:r>
              <a:rPr lang="en-US" dirty="0"/>
              <a:t>I. Ambassadors endure suffering.  (vv.4-5)</a:t>
            </a:r>
          </a:p>
        </p:txBody>
      </p:sp>
      <p:sp>
        <p:nvSpPr>
          <p:cNvPr id="3" name="Content Placeholder 2">
            <a:extLst>
              <a:ext uri="{FF2B5EF4-FFF2-40B4-BE49-F238E27FC236}">
                <a16:creationId xmlns:a16="http://schemas.microsoft.com/office/drawing/2014/main" id="{1A7B43FD-B2C1-43FF-9B6C-562BC81C9E3F}"/>
              </a:ext>
            </a:extLst>
          </p:cNvPr>
          <p:cNvSpPr>
            <a:spLocks noGrp="1"/>
          </p:cNvSpPr>
          <p:nvPr>
            <p:ph idx="1"/>
          </p:nvPr>
        </p:nvSpPr>
        <p:spPr/>
        <p:txBody>
          <a:bodyPr/>
          <a:lstStyle/>
          <a:p>
            <a:pPr marL="0" indent="0">
              <a:buNone/>
            </a:pPr>
            <a:r>
              <a:rPr lang="en-US" dirty="0"/>
              <a:t>2 Corinthians 11:21b–23</a:t>
            </a:r>
            <a:endParaRPr lang="en-US" b="0" dirty="0">
              <a:effectLst/>
            </a:endParaRPr>
          </a:p>
          <a:p>
            <a:pPr marL="0" indent="0">
              <a:buNone/>
            </a:pPr>
            <a:r>
              <a:rPr lang="en-US" dirty="0"/>
              <a:t>But whatever anyone else dares to boast of—I am speaking as a fool—I also dare to boast of that. Are they Hebrews? So am I. Are they Israelites? So am I. Are they offspring of Abraham? So am I. Are they servants of Christ? I am a better one—I am talking like a madman—with far greater labors, far more imprisonments, with countless beatings, and often near death. </a:t>
            </a:r>
            <a:endParaRPr lang="en-US" b="0" dirty="0">
              <a:effectLst/>
            </a:endParaRPr>
          </a:p>
        </p:txBody>
      </p:sp>
    </p:spTree>
    <p:extLst>
      <p:ext uri="{BB962C8B-B14F-4D97-AF65-F5344CB8AC3E}">
        <p14:creationId xmlns:p14="http://schemas.microsoft.com/office/powerpoint/2010/main" val="3672368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36B3D2-F150-D41E-15D4-04469E1E192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D3B890-567C-C1E6-78F3-68EC1BB868A5}"/>
              </a:ext>
            </a:extLst>
          </p:cNvPr>
          <p:cNvSpPr>
            <a:spLocks noGrp="1"/>
          </p:cNvSpPr>
          <p:nvPr>
            <p:ph type="title"/>
          </p:nvPr>
        </p:nvSpPr>
        <p:spPr/>
        <p:txBody>
          <a:bodyPr/>
          <a:lstStyle/>
          <a:p>
            <a:r>
              <a:rPr lang="en-US" dirty="0"/>
              <a:t>I. Ambassadors endure suffering.  (vv.4-5)</a:t>
            </a:r>
          </a:p>
        </p:txBody>
      </p:sp>
      <p:sp>
        <p:nvSpPr>
          <p:cNvPr id="3" name="Content Placeholder 2">
            <a:extLst>
              <a:ext uri="{FF2B5EF4-FFF2-40B4-BE49-F238E27FC236}">
                <a16:creationId xmlns:a16="http://schemas.microsoft.com/office/drawing/2014/main" id="{966664EA-97F9-7990-03DC-9352CCC3E431}"/>
              </a:ext>
            </a:extLst>
          </p:cNvPr>
          <p:cNvSpPr>
            <a:spLocks noGrp="1"/>
          </p:cNvSpPr>
          <p:nvPr>
            <p:ph idx="1"/>
          </p:nvPr>
        </p:nvSpPr>
        <p:spPr/>
        <p:txBody>
          <a:bodyPr/>
          <a:lstStyle/>
          <a:p>
            <a:pPr fontAlgn="base"/>
            <a:r>
              <a:rPr lang="en-US" dirty="0"/>
              <a:t>Riots </a:t>
            </a:r>
          </a:p>
          <a:p>
            <a:pPr fontAlgn="base"/>
            <a:r>
              <a:rPr lang="en-US" dirty="0"/>
              <a:t>Labors </a:t>
            </a:r>
          </a:p>
          <a:p>
            <a:pPr fontAlgn="base"/>
            <a:r>
              <a:rPr lang="en-US" dirty="0"/>
              <a:t>Sleepless nights</a:t>
            </a:r>
          </a:p>
          <a:p>
            <a:pPr fontAlgn="base"/>
            <a:r>
              <a:rPr lang="en-US" dirty="0"/>
              <a:t>Hunger</a:t>
            </a:r>
            <a:br>
              <a:rPr lang="en-US" b="0" dirty="0">
                <a:effectLst/>
              </a:rPr>
            </a:br>
            <a:endParaRPr lang="en-US" b="0" dirty="0">
              <a:effectLst/>
            </a:endParaRPr>
          </a:p>
          <a:p>
            <a:pPr marL="0" indent="0">
              <a:buNone/>
            </a:pPr>
            <a:r>
              <a:rPr lang="en-US" dirty="0"/>
              <a:t>This is the life the Jesus lived. </a:t>
            </a:r>
            <a:endParaRPr lang="en-US" b="0" dirty="0">
              <a:effectLst/>
            </a:endParaRPr>
          </a:p>
        </p:txBody>
      </p:sp>
    </p:spTree>
    <p:extLst>
      <p:ext uri="{BB962C8B-B14F-4D97-AF65-F5344CB8AC3E}">
        <p14:creationId xmlns:p14="http://schemas.microsoft.com/office/powerpoint/2010/main" val="147334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5B046-7962-537E-CF82-1FC0009F27F6}"/>
              </a:ext>
            </a:extLst>
          </p:cNvPr>
          <p:cNvSpPr>
            <a:spLocks noGrp="1"/>
          </p:cNvSpPr>
          <p:nvPr>
            <p:ph type="title"/>
          </p:nvPr>
        </p:nvSpPr>
        <p:spPr/>
        <p:txBody>
          <a:bodyPr/>
          <a:lstStyle/>
          <a:p>
            <a:r>
              <a:rPr lang="en-US" dirty="0"/>
              <a:t>II. Ambassadors walk with integrity by the power of the Spirit. (v. 6)</a:t>
            </a:r>
          </a:p>
        </p:txBody>
      </p:sp>
      <p:sp>
        <p:nvSpPr>
          <p:cNvPr id="3" name="Content Placeholder 2">
            <a:extLst>
              <a:ext uri="{FF2B5EF4-FFF2-40B4-BE49-F238E27FC236}">
                <a16:creationId xmlns:a16="http://schemas.microsoft.com/office/drawing/2014/main" id="{00B03AF8-241D-E508-4389-CA4F47C6EBC2}"/>
              </a:ext>
            </a:extLst>
          </p:cNvPr>
          <p:cNvSpPr>
            <a:spLocks noGrp="1"/>
          </p:cNvSpPr>
          <p:nvPr>
            <p:ph idx="1"/>
          </p:nvPr>
        </p:nvSpPr>
        <p:spPr/>
        <p:txBody>
          <a:bodyPr/>
          <a:lstStyle/>
          <a:p>
            <a:pPr fontAlgn="base"/>
            <a:r>
              <a:rPr lang="en-US" dirty="0"/>
              <a:t>Knowledge </a:t>
            </a:r>
          </a:p>
          <a:p>
            <a:pPr fontAlgn="base"/>
            <a:r>
              <a:rPr lang="en-US" dirty="0"/>
              <a:t>Patience</a:t>
            </a:r>
          </a:p>
          <a:p>
            <a:pPr fontAlgn="base"/>
            <a:r>
              <a:rPr lang="en-US" dirty="0"/>
              <a:t>Kindness </a:t>
            </a:r>
          </a:p>
          <a:p>
            <a:pPr fontAlgn="base"/>
            <a:r>
              <a:rPr lang="en-US" dirty="0"/>
              <a:t>Genuine love </a:t>
            </a:r>
            <a:br>
              <a:rPr lang="en-US" b="0" dirty="0">
                <a:effectLst/>
              </a:rPr>
            </a:br>
            <a:endParaRPr lang="en-US" b="0" dirty="0">
              <a:effectLst/>
            </a:endParaRPr>
          </a:p>
          <a:p>
            <a:pPr marL="0" indent="0">
              <a:buNone/>
            </a:pPr>
            <a:r>
              <a:rPr lang="en-US" dirty="0"/>
              <a:t>This is the life that Jesus lived. </a:t>
            </a:r>
            <a:endParaRPr lang="en-US" b="0" dirty="0">
              <a:effectLst/>
            </a:endParaRPr>
          </a:p>
        </p:txBody>
      </p:sp>
    </p:spTree>
    <p:extLst>
      <p:ext uri="{BB962C8B-B14F-4D97-AF65-F5344CB8AC3E}">
        <p14:creationId xmlns:p14="http://schemas.microsoft.com/office/powerpoint/2010/main" val="4107322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E68AE-FF0B-1E8B-75CF-F592704C3FD1}"/>
              </a:ext>
            </a:extLst>
          </p:cNvPr>
          <p:cNvSpPr>
            <a:spLocks noGrp="1"/>
          </p:cNvSpPr>
          <p:nvPr>
            <p:ph type="title"/>
          </p:nvPr>
        </p:nvSpPr>
        <p:spPr/>
        <p:txBody>
          <a:bodyPr/>
          <a:lstStyle/>
          <a:p>
            <a:r>
              <a:rPr lang="en-US" dirty="0"/>
              <a:t>III. Ambassadors speak the truth of God in humility and love.  (v. 7-8)</a:t>
            </a:r>
          </a:p>
        </p:txBody>
      </p:sp>
      <p:sp>
        <p:nvSpPr>
          <p:cNvPr id="3" name="Content Placeholder 2">
            <a:extLst>
              <a:ext uri="{FF2B5EF4-FFF2-40B4-BE49-F238E27FC236}">
                <a16:creationId xmlns:a16="http://schemas.microsoft.com/office/drawing/2014/main" id="{44219C66-E049-0AE5-18C9-7357E960A450}"/>
              </a:ext>
            </a:extLst>
          </p:cNvPr>
          <p:cNvSpPr>
            <a:spLocks noGrp="1"/>
          </p:cNvSpPr>
          <p:nvPr>
            <p:ph idx="1"/>
          </p:nvPr>
        </p:nvSpPr>
        <p:spPr/>
        <p:txBody>
          <a:bodyPr>
            <a:normAutofit/>
          </a:bodyPr>
          <a:lstStyle/>
          <a:p>
            <a:pPr fontAlgn="base"/>
            <a:r>
              <a:rPr lang="en-US" dirty="0"/>
              <a:t>Truthful speech </a:t>
            </a:r>
          </a:p>
          <a:p>
            <a:pPr fontAlgn="base"/>
            <a:r>
              <a:rPr lang="en-US" dirty="0"/>
              <a:t>The weapons of righteousness in the right and left hand  </a:t>
            </a:r>
          </a:p>
          <a:p>
            <a:pPr fontAlgn="base"/>
            <a:r>
              <a:rPr lang="en-US" dirty="0"/>
              <a:t>honor and dishonor</a:t>
            </a:r>
          </a:p>
          <a:p>
            <a:pPr fontAlgn="base"/>
            <a:r>
              <a:rPr lang="en-US" dirty="0"/>
              <a:t>slander and praise </a:t>
            </a:r>
          </a:p>
          <a:p>
            <a:pPr fontAlgn="base"/>
            <a:r>
              <a:rPr lang="en-US" dirty="0"/>
              <a:t>treated as impostors, and yet are true </a:t>
            </a:r>
            <a:br>
              <a:rPr lang="en-US" b="0" dirty="0">
                <a:effectLst/>
              </a:rPr>
            </a:br>
            <a:endParaRPr lang="en-US" b="0" dirty="0">
              <a:effectLst/>
            </a:endParaRPr>
          </a:p>
          <a:p>
            <a:pPr marL="0" indent="0">
              <a:buNone/>
            </a:pPr>
            <a:r>
              <a:rPr lang="en-US" dirty="0"/>
              <a:t>This is the life that Jesus lived. </a:t>
            </a:r>
            <a:endParaRPr lang="en-US" b="0" dirty="0">
              <a:effectLst/>
            </a:endParaRPr>
          </a:p>
        </p:txBody>
      </p:sp>
    </p:spTree>
    <p:extLst>
      <p:ext uri="{BB962C8B-B14F-4D97-AF65-F5344CB8AC3E}">
        <p14:creationId xmlns:p14="http://schemas.microsoft.com/office/powerpoint/2010/main" val="30809561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F73B9-C6B9-21AB-63AC-CF1ACE12A9F2}"/>
              </a:ext>
            </a:extLst>
          </p:cNvPr>
          <p:cNvSpPr>
            <a:spLocks noGrp="1"/>
          </p:cNvSpPr>
          <p:nvPr>
            <p:ph type="title"/>
          </p:nvPr>
        </p:nvSpPr>
        <p:spPr/>
        <p:txBody>
          <a:bodyPr/>
          <a:lstStyle/>
          <a:p>
            <a:r>
              <a:rPr lang="en-US" dirty="0"/>
              <a:t>IV. Ambassadors embrace the paradoxes of the Christian life. (vv. 9-10)</a:t>
            </a:r>
          </a:p>
        </p:txBody>
      </p:sp>
      <p:sp>
        <p:nvSpPr>
          <p:cNvPr id="3" name="Content Placeholder 2">
            <a:extLst>
              <a:ext uri="{FF2B5EF4-FFF2-40B4-BE49-F238E27FC236}">
                <a16:creationId xmlns:a16="http://schemas.microsoft.com/office/drawing/2014/main" id="{E55B9AAC-9F09-C233-114A-035D42C2AF4A}"/>
              </a:ext>
            </a:extLst>
          </p:cNvPr>
          <p:cNvSpPr>
            <a:spLocks noGrp="1"/>
          </p:cNvSpPr>
          <p:nvPr>
            <p:ph idx="1"/>
          </p:nvPr>
        </p:nvSpPr>
        <p:spPr/>
        <p:txBody>
          <a:bodyPr>
            <a:normAutofit/>
          </a:bodyPr>
          <a:lstStyle/>
          <a:p>
            <a:pPr fontAlgn="base"/>
            <a:r>
              <a:rPr lang="en-US" dirty="0"/>
              <a:t>unknown, and yet well known</a:t>
            </a:r>
          </a:p>
          <a:p>
            <a:pPr fontAlgn="base"/>
            <a:r>
              <a:rPr lang="en-US" dirty="0"/>
              <a:t>dying, and behold, we live</a:t>
            </a:r>
          </a:p>
          <a:p>
            <a:pPr fontAlgn="base"/>
            <a:r>
              <a:rPr lang="en-US" dirty="0"/>
              <a:t>punished, and yet not killed</a:t>
            </a:r>
          </a:p>
          <a:p>
            <a:pPr fontAlgn="base"/>
            <a:r>
              <a:rPr lang="en-US" dirty="0"/>
              <a:t>sorrowful, yet always rejoicing </a:t>
            </a:r>
          </a:p>
          <a:p>
            <a:pPr fontAlgn="base"/>
            <a:r>
              <a:rPr lang="en-US" dirty="0"/>
              <a:t>poor, yet making many rich </a:t>
            </a:r>
          </a:p>
          <a:p>
            <a:pPr fontAlgn="base"/>
            <a:r>
              <a:rPr lang="en-US" dirty="0"/>
              <a:t>having nothing, yet possessing everything</a:t>
            </a:r>
            <a:br>
              <a:rPr lang="en-US" b="0" dirty="0">
                <a:effectLst/>
              </a:rPr>
            </a:br>
            <a:endParaRPr lang="en-US" b="0" dirty="0">
              <a:effectLst/>
            </a:endParaRPr>
          </a:p>
          <a:p>
            <a:pPr marL="0" indent="0">
              <a:buNone/>
            </a:pPr>
            <a:r>
              <a:rPr lang="en-US" dirty="0"/>
              <a:t>This is the life that Jesus lived. </a:t>
            </a:r>
            <a:endParaRPr lang="en-US" b="0" dirty="0">
              <a:effectLst/>
            </a:endParaRPr>
          </a:p>
        </p:txBody>
      </p:sp>
    </p:spTree>
    <p:extLst>
      <p:ext uri="{BB962C8B-B14F-4D97-AF65-F5344CB8AC3E}">
        <p14:creationId xmlns:p14="http://schemas.microsoft.com/office/powerpoint/2010/main" val="2316249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45981-CB0F-8E60-3CB7-A06B153E85E7}"/>
              </a:ext>
            </a:extLst>
          </p:cNvPr>
          <p:cNvSpPr>
            <a:spLocks noGrp="1"/>
          </p:cNvSpPr>
          <p:nvPr>
            <p:ph type="title"/>
          </p:nvPr>
        </p:nvSpPr>
        <p:spPr/>
        <p:txBody>
          <a:bodyPr/>
          <a:lstStyle/>
          <a:p>
            <a:r>
              <a:rPr lang="en-US" dirty="0"/>
              <a:t>V. Ambassadors pursue others to make peace. (vv. 11-13)</a:t>
            </a:r>
          </a:p>
        </p:txBody>
      </p:sp>
      <p:sp>
        <p:nvSpPr>
          <p:cNvPr id="3" name="Content Placeholder 2">
            <a:extLst>
              <a:ext uri="{FF2B5EF4-FFF2-40B4-BE49-F238E27FC236}">
                <a16:creationId xmlns:a16="http://schemas.microsoft.com/office/drawing/2014/main" id="{D3604FD1-1656-B23E-9CFC-B697B05D9EA6}"/>
              </a:ext>
            </a:extLst>
          </p:cNvPr>
          <p:cNvSpPr>
            <a:spLocks noGrp="1"/>
          </p:cNvSpPr>
          <p:nvPr>
            <p:ph idx="1"/>
          </p:nvPr>
        </p:nvSpPr>
        <p:spPr/>
        <p:txBody>
          <a:bodyPr>
            <a:normAutofit/>
          </a:bodyPr>
          <a:lstStyle/>
          <a:p>
            <a:pPr marL="0" indent="0">
              <a:buNone/>
            </a:pPr>
            <a:r>
              <a:rPr lang="en-US" dirty="0"/>
              <a:t>1 Peter 2:21–23</a:t>
            </a:r>
            <a:endParaRPr lang="en-US" b="0" dirty="0">
              <a:effectLst/>
            </a:endParaRPr>
          </a:p>
          <a:p>
            <a:pPr marL="0" indent="0">
              <a:buNone/>
            </a:pPr>
            <a:r>
              <a:rPr lang="en-US" dirty="0"/>
              <a:t>For to this you have been called, because Christ also suffered for you, leaving you an example, so that you might follow in his steps. He committed no sin, neither was deceit found in his mouth. When he was reviled, he did not revile in return; when he suffered, he did not threaten, but continued entrusting himself to him who judges justly. </a:t>
            </a:r>
            <a:br>
              <a:rPr lang="en-US" b="0" dirty="0">
                <a:effectLst/>
              </a:rPr>
            </a:br>
            <a:endParaRPr lang="en-US" b="0" dirty="0">
              <a:effectLst/>
            </a:endParaRPr>
          </a:p>
          <a:p>
            <a:pPr marL="0" indent="0">
              <a:buNone/>
            </a:pPr>
            <a:r>
              <a:rPr lang="en-US" dirty="0"/>
              <a:t>This is the life that Jesus lived.</a:t>
            </a:r>
            <a:endParaRPr lang="en-US" b="0" dirty="0">
              <a:effectLst/>
            </a:endParaRPr>
          </a:p>
        </p:txBody>
      </p:sp>
    </p:spTree>
    <p:extLst>
      <p:ext uri="{BB962C8B-B14F-4D97-AF65-F5344CB8AC3E}">
        <p14:creationId xmlns:p14="http://schemas.microsoft.com/office/powerpoint/2010/main" val="35185937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TotalTime>
  <Words>489</Words>
  <Application>Microsoft Office PowerPoint</Application>
  <PresentationFormat>Widescreen</PresentationFormat>
  <Paragraphs>52</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Aptos</vt:lpstr>
      <vt:lpstr>Aptos Display</vt:lpstr>
      <vt:lpstr>Arial</vt:lpstr>
      <vt:lpstr>Office Theme</vt:lpstr>
      <vt:lpstr>2 Corinthians 6:4–13</vt:lpstr>
      <vt:lpstr>PowerPoint Presentation</vt:lpstr>
      <vt:lpstr>I. Ambassadors endure suffering.  (vv.4-5)</vt:lpstr>
      <vt:lpstr>I. Ambassadors endure suffering.  (vv.4-5)</vt:lpstr>
      <vt:lpstr>I. Ambassadors endure suffering.  (vv.4-5)</vt:lpstr>
      <vt:lpstr>II. Ambassadors walk with integrity by the power of the Spirit. (v. 6)</vt:lpstr>
      <vt:lpstr>III. Ambassadors speak the truth of God in humility and love.  (v. 7-8)</vt:lpstr>
      <vt:lpstr>IV. Ambassadors embrace the paradoxes of the Christian life. (vv. 9-10)</vt:lpstr>
      <vt:lpstr>V. Ambassadors pursue others to make peace. (vv. 11-13)</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Dave Leffler</dc:creator>
  <cp:lastModifiedBy>Dave Leffler</cp:lastModifiedBy>
  <cp:revision>1</cp:revision>
  <dcterms:created xsi:type="dcterms:W3CDTF">2026-05-15T22:35:56Z</dcterms:created>
  <dcterms:modified xsi:type="dcterms:W3CDTF">2026-05-15T22:41:08Z</dcterms:modified>
</cp:coreProperties>
</file>