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9FA9B-157C-6915-464B-7D7C8337AE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88D170-3116-A2AA-863B-E202336255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204B3-8A6D-28AE-B558-CF79471A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8AE8A-89E5-BA2A-E6E4-C82B4C2B2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FD0FC-B381-F08F-C371-11DE8D447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99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BC7A0-479C-6961-CB7B-57C849021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3EAB1-A7ED-347A-C5B5-8AC10E1BA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DDEF1-51D2-EDC8-6D30-482209C16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D14581-CB03-FD6F-9FC0-744682495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EBEC1-98C3-3D3D-6D54-45DC2C3E2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62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288EC-C097-127D-9BDD-52782A3E1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F45DEF-67C8-B77E-AF07-38ED3744A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CF8901-836F-C247-9F0B-9C44CC33E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709B8-BA91-3DC0-32F3-96F9DAF1C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13F2D-DEF6-A148-D141-7654D1B38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618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595D0-E057-BB88-D3D2-338D2E76F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90D3E-4EA1-677C-7DCC-22BABC7762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DF0ED5-EB5C-CB33-7471-E2F168F922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DBCF9-6FEB-1625-318B-7B2520355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5015CD-9E0E-BF50-1D75-9EE7975D5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2E3D14-EC89-AFBA-44EE-DA228CB1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38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3A85F-A4DD-8A3A-4B24-572EF6012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704846-C3E0-021E-2165-9A69DBD74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C23AB6-6EAA-7FA7-9579-7CD16FBE37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7270E4-906C-0D4C-CF94-8EACD5D224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AC1790-BABA-09EB-B222-8389E6ACE0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BB260E-525C-3958-A24B-2FA497DA1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9A5D8A-1FB7-8A87-8455-49420F47F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D09E3E-5399-6D0C-66B3-D63E86E6A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591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0A206-DDCF-9AB9-5F13-E6A31CB5A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F2C73-E433-F516-A3AF-9FD7F8D01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4283F1-DB77-0C4B-1808-8903DC7A0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58941F-2CAE-48E4-4C8D-F749377E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565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227F6D-15E5-870E-62AC-E2761EB4A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43BF04-DF24-F985-10C7-13AE6E8F3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318D6-FCC4-8F30-E644-3D5E0788B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459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D07F1-2A41-46A7-C4C9-6709AEA25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018B5-016F-F722-482C-170D124F7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17888A-F27A-0D23-9BAC-6209B8A780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C0C6EC-1256-91AB-0AEE-EE0DD644B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E906EB-2C67-A2C2-E9A8-CC7EA2B5F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B9F3D4-7845-101C-EB32-7217FABF8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167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16C1C-0061-658A-A7B5-FBEFD1C87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87FC0F-EF27-0CCF-B51E-B108F02078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804097-F2DF-6547-D4A6-94B02E70DD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CCA03F-7B8C-9E85-630F-B9B69F42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58E9F7-1A22-6D4F-4B67-92D5E4544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645DC8-3BA7-2B12-1C6C-FF2754D7B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692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458B6-32CA-E5A4-2A97-39596860E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20E71D-5E07-2004-55C1-86B7B13FBE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89C9D6-D328-1EED-F858-B1DD2E1F7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ACEA0E-B708-3B31-BC81-F9F8060F9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7DD8F-B771-886D-C4E9-7F803303E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715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2083-6969-C8E2-6663-73E302BD0B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5F8531-8106-51A9-7A1F-37F292BEC9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1DF4CF-6289-E4F8-DC41-A373C6274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DB2EE-DB95-3FFE-FE73-E9FC9E458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99C2C3-2006-A73A-DA4F-991BAE363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547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9901F4-1C04-488F-38B5-57C94230D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1ADBD-A1DF-9A13-7A09-4181326A2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2353C-7CD0-9861-BD83-CD6B3E33EE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A12CB-566C-4BDD-B245-30912FFFFAF2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B7D45-FC19-D64B-3843-C6D7CFEC1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17010-3C0B-7A27-25EA-E8739B3DA0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65ABA-C2D8-4467-9D74-EE675C9D0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933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E0E83-2028-83DC-FC1D-1ED9E32A97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RELATIONSHIPS MATTER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FED155-5A63-9D15-1935-BEAAC3CFA3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Philippians 4:1-5</a:t>
            </a:r>
          </a:p>
        </p:txBody>
      </p:sp>
    </p:spTree>
    <p:extLst>
      <p:ext uri="{BB962C8B-B14F-4D97-AF65-F5344CB8AC3E}">
        <p14:creationId xmlns:p14="http://schemas.microsoft.com/office/powerpoint/2010/main" val="1623477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BE3BC-3999-C73F-C7AC-EFB6899B5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NAMING NAMES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4D86D-761F-A2C2-BC6C-660DCCD50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Paul thought relationships in the Church of Philippi mattered so much that he called out these two sisters by name! </a:t>
            </a:r>
          </a:p>
        </p:txBody>
      </p:sp>
    </p:spTree>
    <p:extLst>
      <p:ext uri="{BB962C8B-B14F-4D97-AF65-F5344CB8AC3E}">
        <p14:creationId xmlns:p14="http://schemas.microsoft.com/office/powerpoint/2010/main" val="2298863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264D0-FE48-6B2E-0AA7-3086D46E1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ARGUMENT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8BE283-2E5C-512E-3E9B-C8498DC5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Church’s Reputation rides on Reconciled, Redeemed Relationships. </a:t>
            </a:r>
          </a:p>
        </p:txBody>
      </p:sp>
    </p:spTree>
    <p:extLst>
      <p:ext uri="{BB962C8B-B14F-4D97-AF65-F5344CB8AC3E}">
        <p14:creationId xmlns:p14="http://schemas.microsoft.com/office/powerpoint/2010/main" val="1005044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03AC3-5BCB-3265-357D-0C36D48E4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REPUTATION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CBAC0-EA3E-6EC4-C9D9-2EA1B8ED9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flow of vv. 1-3 into vv. 4-5 demonstrate that the corporate witness of this church was at stake here. </a:t>
            </a:r>
          </a:p>
          <a:p>
            <a:r>
              <a:rPr lang="en-US" dirty="0"/>
              <a:t>The reputation of Christ is intimately tied up with the Church’s reputation. </a:t>
            </a:r>
          </a:p>
        </p:txBody>
      </p:sp>
    </p:spTree>
    <p:extLst>
      <p:ext uri="{BB962C8B-B14F-4D97-AF65-F5344CB8AC3E}">
        <p14:creationId xmlns:p14="http://schemas.microsoft.com/office/powerpoint/2010/main" val="4059094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9EC04-34AE-AD57-A59F-B09C59456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FOUR TRUTHS ABOUT A CHURCH’S REPUTATION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0FC5F-20F0-9082-69B8-5C7A777A7E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It’s Theological (1:27; 2:16; 3:3, 20-21; 4:1).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It’s Evangelical (1:27-28, 30; 2:22, 25; 4:2).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It’s Joyful (1:25, 27; 2:18, 28-29; 3:1). 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err="1"/>
              <a:t>It’s</a:t>
            </a:r>
            <a:r>
              <a:rPr lang="fr-FR" dirty="0"/>
              <a:t> </a:t>
            </a:r>
            <a:r>
              <a:rPr lang="fr-FR" dirty="0" err="1"/>
              <a:t>Relational</a:t>
            </a:r>
            <a:r>
              <a:rPr lang="fr-FR" dirty="0"/>
              <a:t> (1:3-8; 19, 27; 2:1-5, 14-15; 3:17-19).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38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B87D9-0E89-2854-0E62-551C47747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D1C14-8989-765D-2A81-26255877A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They must be marked and motivated by </a:t>
            </a:r>
            <a:r>
              <a:rPr lang="en-US" b="1" dirty="0"/>
              <a:t>commonality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	›Common </a:t>
            </a:r>
            <a:r>
              <a:rPr lang="en-US" b="1" dirty="0"/>
              <a:t>Affection</a:t>
            </a:r>
            <a:r>
              <a:rPr lang="en-US" dirty="0"/>
              <a:t> (4:1; see also 1 John 4:13-21).				›Common </a:t>
            </a:r>
            <a:r>
              <a:rPr lang="en-US" b="1" dirty="0"/>
              <a:t>Contention</a:t>
            </a:r>
            <a:r>
              <a:rPr lang="en-US" dirty="0"/>
              <a:t> – “labored side-by-side with me.”			›Common </a:t>
            </a:r>
            <a:r>
              <a:rPr lang="en-US" b="1" dirty="0"/>
              <a:t>Election</a:t>
            </a:r>
            <a:r>
              <a:rPr lang="en-US" dirty="0"/>
              <a:t> – “names are written in the book of life.”</a:t>
            </a:r>
          </a:p>
          <a:p>
            <a:r>
              <a:rPr lang="en-US" dirty="0"/>
              <a:t>Reconciliation requires us to remember what we have in common!</a:t>
            </a:r>
          </a:p>
          <a:p>
            <a:r>
              <a:rPr lang="en-US" dirty="0"/>
              <a:t>We must reconcile </a:t>
            </a:r>
            <a:r>
              <a:rPr lang="en-US" u="sng" dirty="0"/>
              <a:t>because</a:t>
            </a:r>
            <a:r>
              <a:rPr lang="en-US" dirty="0"/>
              <a:t> we’re redeemed!</a:t>
            </a:r>
          </a:p>
        </p:txBody>
      </p:sp>
    </p:spTree>
    <p:extLst>
      <p:ext uri="{BB962C8B-B14F-4D97-AF65-F5344CB8AC3E}">
        <p14:creationId xmlns:p14="http://schemas.microsoft.com/office/powerpoint/2010/main" val="359375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FE642-6168-E6A4-59E6-1C842E756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EF533-95A3-2B98-DD51-18ED43E0D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Must be marked and motivated by commonality.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Must be </a:t>
            </a:r>
            <a:r>
              <a:rPr lang="en-US" b="1" dirty="0"/>
              <a:t>mutually-minded</a:t>
            </a:r>
            <a:r>
              <a:rPr lang="en-US" dirty="0"/>
              <a:t> – “</a:t>
            </a:r>
            <a:r>
              <a:rPr lang="en-US" i="1" dirty="0"/>
              <a:t>to agree in the Lord</a:t>
            </a:r>
            <a:r>
              <a:rPr lang="en-US" dirty="0"/>
              <a:t>” (vv. 2, 7).		›This is a major theme (2:1-2, 5).</a:t>
            </a:r>
          </a:p>
          <a:p>
            <a:r>
              <a:rPr lang="en-US" dirty="0"/>
              <a:t>Unity in a local church is </a:t>
            </a:r>
            <a:r>
              <a:rPr lang="en-US" b="1" dirty="0"/>
              <a:t>objective</a:t>
            </a:r>
            <a:r>
              <a:rPr lang="en-US" dirty="0"/>
              <a:t> – “in the Lord.”</a:t>
            </a:r>
          </a:p>
          <a:p>
            <a:r>
              <a:rPr lang="en-US" dirty="0"/>
              <a:t>Unity in a local church is </a:t>
            </a:r>
            <a:r>
              <a:rPr lang="en-US" b="1" dirty="0"/>
              <a:t>subjective</a:t>
            </a:r>
            <a:r>
              <a:rPr lang="en-US" dirty="0"/>
              <a:t> – “agree.” 					›The disagreement was likely personality-driven.				›Relationships God’s way require humility &amp; grace (Col 3:8-17).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11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CEB01-7588-28A0-9912-F04112679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3C2E8-6310-C024-5D06-D3B4FD58D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EBE10-AFDA-6051-5AFE-4E879BC14D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Must be marked and motivated by commonality.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Must be mutually-minded  - “to agree in the Lord” (vv. 2, 7).	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Must be </a:t>
            </a:r>
            <a:r>
              <a:rPr lang="en-US" b="1" dirty="0"/>
              <a:t>mediated</a:t>
            </a:r>
            <a:r>
              <a:rPr lang="en-US" dirty="0"/>
              <a:t> sometimes – “help these women.” 			›</a:t>
            </a:r>
            <a:r>
              <a:rPr lang="en-US" dirty="0" err="1"/>
              <a:t>Syzygus</a:t>
            </a:r>
            <a:r>
              <a:rPr lang="en-US" dirty="0"/>
              <a:t> may be a proper name, or just a way to refer to Epaphroditus, or another gifted mediator in the church.			›It is noteworthy that Paul calls upon a </a:t>
            </a:r>
            <a:r>
              <a:rPr lang="en-US" u="sng" dirty="0"/>
              <a:t>man</a:t>
            </a:r>
            <a:r>
              <a:rPr lang="en-US" dirty="0"/>
              <a:t> to mediate.  	</a:t>
            </a:r>
          </a:p>
          <a:p>
            <a:r>
              <a:rPr lang="en-US" dirty="0"/>
              <a:t>The encouragement and warning is “</a:t>
            </a:r>
            <a:r>
              <a:rPr lang="en-US" b="1" dirty="0"/>
              <a:t>The Lord is near</a:t>
            </a:r>
            <a:r>
              <a:rPr lang="en-US" dirty="0"/>
              <a:t>.” 	</a:t>
            </a:r>
          </a:p>
        </p:txBody>
      </p:sp>
    </p:spTree>
    <p:extLst>
      <p:ext uri="{BB962C8B-B14F-4D97-AF65-F5344CB8AC3E}">
        <p14:creationId xmlns:p14="http://schemas.microsoft.com/office/powerpoint/2010/main" val="14030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395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RELATIONSHIPS MATTER</vt:lpstr>
      <vt:lpstr>NAMING NAMES</vt:lpstr>
      <vt:lpstr>THE ARGUMENT</vt:lpstr>
      <vt:lpstr>REPUTATION</vt:lpstr>
      <vt:lpstr>FOUR TRUTHS ABOUT A CHURCH’S REPUTATION</vt:lpstr>
      <vt:lpstr>RELATIONSHIPS</vt:lpstr>
      <vt:lpstr>RELATIONSHIPS</vt:lpstr>
      <vt:lpstr>RELATIONSHIPS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Keith McWhorter</dc:creator>
  <cp:lastModifiedBy>Keith McWhorter</cp:lastModifiedBy>
  <cp:revision>1</cp:revision>
  <dcterms:created xsi:type="dcterms:W3CDTF">2026-06-29T14:58:14Z</dcterms:created>
  <dcterms:modified xsi:type="dcterms:W3CDTF">2026-06-29T15:08:15Z</dcterms:modified>
</cp:coreProperties>
</file>