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37E12-0706-0208-6AD3-0EC710D22D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0DDF98-5D06-E735-CA51-F5212319D1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27FDB-D056-98D8-E0A5-7269061B7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EC26EF-22EC-B732-3AC1-4F03F8AFC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106CC-AD03-6EB4-9A6A-A7089DDB0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244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D447C-EB6E-0FF4-7264-1486209B0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B056D-C1D5-EA1E-D93A-24E8D8BDA6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C1CBC-C0C1-43C1-27DB-DDF02F2F6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165640-011F-5F48-7701-CEF638A3F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E4C66-F475-05FE-8E98-ECF5E6173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884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D5281-9D57-AFD9-13F5-54F359D10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A5584E-C9E9-3495-88A8-9AD4255A79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16E3D4-D175-FAD7-7B31-08BA311A9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D5F93-3688-CEE2-11FF-265384458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D31A3-072B-845F-425B-DC5804965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085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81DF4-2FFA-1B31-7154-CC12FBE04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1FD003-1F76-E215-125F-84E901C73E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91E059-C16D-AAC0-A336-5977C24A5B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0B7714-CAB7-1460-32AF-DF64B03B4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B0FD8A-18D4-F6D4-6EBF-A392D3804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FE4895-0815-1834-3A6F-A9D1E26AF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264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5486B-DBD4-FCA6-46B8-2B0DB3D06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0175B8-4067-E1CC-52B5-E9564354A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852B6-29F7-CDA2-B4CF-E256920898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4F9A52-D826-2403-C5A0-88104C93E5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EA63BB-B094-1FC6-B4A2-CDCB337614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2D34F0-3279-9308-2964-34B65CE84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828C7F-423A-5B30-C31E-447911BE5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095A5F-327C-9A08-F467-C0F63CC8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66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784E0-7843-6C4B-5539-152731A2E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2FF2FD-0DF7-BF5F-92A0-72634D8BD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D160F7-35BD-F102-2B31-A42D93EC0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09BAF5-10ED-CDAB-ACD0-F4693D50C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79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72F6C4-9607-AB39-BB4B-EFC302237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5D40F3-BA3E-2F94-2653-AC79D4F89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416632-0806-BE9A-2E27-56B63AF45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678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F8B2D-4DA8-B1F5-4459-BB4FFEAC1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AFAED9-5AD7-0390-97FF-E9A886805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4A0A49-E398-9BA9-6202-E02B506C19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B02BCF-1F3E-D878-C48F-615575837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B5889F-D795-F4E5-871F-32A2A4A55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8EC516-AB2A-68D5-2A87-105184139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146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7390C-C10E-B9DD-5956-61C30C6F0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F3DC0B-5AB9-52C9-FF3F-627E764F1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B197EE-1788-FAF7-5B18-3D807B71B3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54A12F-4487-E93B-C617-AAEAA628A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7E677B-F3A5-7F4C-A9F9-82A2B276D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AF1496-548E-0EB0-5283-BE1B715CD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629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3FFCB7-C8D4-B8A1-CDAF-A44A47374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09903F-6826-35AA-BF07-EABFE98D5A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108868-9027-49E6-55B4-65906A2C7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13DE6-C1F5-3D3E-73F4-70493AE2E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B59180-C366-8820-DE75-A6E37EEB1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245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30B2BD-E573-F331-15F9-7EFECA5DCA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B4244D-235F-1042-4175-6A1EA1A93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4BAE4-7B84-8DA5-C2A7-7E39766EA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9EAC48-63C8-FE9C-1A8E-33BAAF720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290480-9403-BA81-8F6F-309F9366A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528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124371-F457-9FB2-7B6C-58366F4A2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D0170E-94F8-B316-5B48-699FA6A43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B2306-719B-24F3-EED4-B654C0C720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1186D-2240-4FFF-8775-67CDFF2A83FB}" type="datetimeFigureOut">
              <a:rPr lang="en-US" smtClean="0"/>
              <a:t>7/7/2026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52E4FE-ECCE-3533-6AFD-A47B83141C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F2ECF-D048-54B6-4A50-9874B57032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931BD-6C70-4127-9DD6-66BC9182A0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08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7B791-8D6A-31F5-5CE7-D4D81996F27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 MARKED PEOPLE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0060BD-5250-60AE-E43C-651D889FAB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Philippians 4:4-9</a:t>
            </a:r>
          </a:p>
        </p:txBody>
      </p:sp>
    </p:spTree>
    <p:extLst>
      <p:ext uri="{BB962C8B-B14F-4D97-AF65-F5344CB8AC3E}">
        <p14:creationId xmlns:p14="http://schemas.microsoft.com/office/powerpoint/2010/main" val="4111190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A446D-BB8D-081A-8756-06B8E8795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Hallmark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EB3D5E-99AD-A431-FF72-7860839B6E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Paul believed in hallmarks – defining traits, attitudes and actions that set Christians apart as holy to the Lord. </a:t>
            </a:r>
          </a:p>
          <a:p>
            <a:r>
              <a:rPr lang="en-US" dirty="0"/>
              <a:t>Jesus changed everything for Paul (Phil 3:4-11), and he expected this to be true of every Christian. </a:t>
            </a:r>
          </a:p>
          <a:p>
            <a:r>
              <a:rPr lang="en-US" dirty="0"/>
              <a:t>Paul’s argument here is that </a:t>
            </a:r>
            <a:r>
              <a:rPr lang="en-US" b="1" dirty="0"/>
              <a:t>Christians (the Church) must be marked!</a:t>
            </a:r>
          </a:p>
        </p:txBody>
      </p:sp>
    </p:spTree>
    <p:extLst>
      <p:ext uri="{BB962C8B-B14F-4D97-AF65-F5344CB8AC3E}">
        <p14:creationId xmlns:p14="http://schemas.microsoft.com/office/powerpoint/2010/main" val="243155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04E1C-4EFC-B05C-DECF-E540D678D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CHRISTIANS MUST BE MARKED . . 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80CE4-1C65-76E6-8E94-CF25CF4D82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Obedience</a:t>
            </a:r>
            <a:r>
              <a:rPr lang="en-US" dirty="0"/>
              <a:t> to God’s Word.							›Rejoice!										›Be gentle!										›Don’t be anxious!									›Make requests known!								›Think!										›Practice! </a:t>
            </a:r>
          </a:p>
        </p:txBody>
      </p:sp>
    </p:spTree>
    <p:extLst>
      <p:ext uri="{BB962C8B-B14F-4D97-AF65-F5344CB8AC3E}">
        <p14:creationId xmlns:p14="http://schemas.microsoft.com/office/powerpoint/2010/main" val="314450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6948C-C7BC-4305-3273-1DC6C40F7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F9F66-6543-F7BE-5152-C4806DA30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CHRISTIANS MUST BE MARKED . . 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4ACCB-B4C0-D2BA-DBF9-E2D7D0380A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Obedience</a:t>
            </a:r>
            <a:r>
              <a:rPr lang="en-US" dirty="0"/>
              <a:t> to God’s Word.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Joy</a:t>
            </a:r>
            <a:r>
              <a:rPr lang="en-US" dirty="0"/>
              <a:t> in the Lord (v. 4).  	</a:t>
            </a:r>
          </a:p>
          <a:p>
            <a:pPr marL="0" indent="0">
              <a:buNone/>
            </a:pPr>
            <a:r>
              <a:rPr lang="en-US" dirty="0"/>
              <a:t>	›1:4, 18, 25; 2:17-19, 28-29; 3:1; 4:1, 4					›This church has seen Paul live this out (Acts 16; Phil 4:9).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“an emotion of intense, long-lasting happiness and contentment. It is closely tied to . . .  a sense of inner peace, and is often considered deeper and more resilient than momentary happiness because it is less dependent on temporary, external circumstances” (Wikipedia). 						</a:t>
            </a:r>
          </a:p>
        </p:txBody>
      </p:sp>
    </p:spTree>
    <p:extLst>
      <p:ext uri="{BB962C8B-B14F-4D97-AF65-F5344CB8AC3E}">
        <p14:creationId xmlns:p14="http://schemas.microsoft.com/office/powerpoint/2010/main" val="2350930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C3A932-E517-5799-523D-B88555DB6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35ADF-840A-230E-9FC7-BD8F433CA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CHRISTIANS MUST BE MARKED . . 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82353-D1E0-6363-D612-513755DAE6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Obedience</a:t>
            </a:r>
            <a:r>
              <a:rPr lang="en-US" dirty="0"/>
              <a:t> to God’s Word.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Joy</a:t>
            </a:r>
            <a:r>
              <a:rPr lang="en-US" dirty="0"/>
              <a:t> in the Lord (v. 4). 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Gentleness</a:t>
            </a:r>
            <a:r>
              <a:rPr lang="en-US" dirty="0"/>
              <a:t> (v. 5). 									›Same word used in 1 Tim 3:3; Titus 3:2; 1 Peter 2:18. 			›How we treat and speak to others matters! 					</a:t>
            </a:r>
            <a:r>
              <a:rPr lang="en-US" b="1" dirty="0"/>
              <a:t>“The Lord is near” both warns and encourages!	</a:t>
            </a:r>
          </a:p>
          <a:p>
            <a:pPr marL="0" indent="0">
              <a:buNone/>
            </a:pPr>
            <a:r>
              <a:rPr lang="en-US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43604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162BF-8042-6360-B1A3-59F90E0AC2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A42D2-26B6-A058-EB6E-18D9E0CE5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CHRISTIANS MUST BE MARKED . . 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86E55-0EEE-4199-2215-BC0B1BB2AB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Obedience</a:t>
            </a:r>
            <a:r>
              <a:rPr lang="en-US" dirty="0"/>
              <a:t> to God’s Word.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Joy</a:t>
            </a:r>
            <a:r>
              <a:rPr lang="en-US" dirty="0"/>
              <a:t> in the Lord (v. 4). 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Gentleness</a:t>
            </a:r>
            <a:r>
              <a:rPr lang="en-US" dirty="0"/>
              <a:t> (v. 5). 	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By </a:t>
            </a:r>
            <a:r>
              <a:rPr lang="en-US" u="sng" dirty="0"/>
              <a:t>Peace</a:t>
            </a:r>
            <a:r>
              <a:rPr lang="en-US" dirty="0"/>
              <a:t> (vv. 6-7, 9).									›This is God’s own peace in Christ (John 14:27; 16:33).			›The peace of God comes by the presence of the God of peace.								</a:t>
            </a:r>
          </a:p>
        </p:txBody>
      </p:sp>
    </p:spTree>
    <p:extLst>
      <p:ext uri="{BB962C8B-B14F-4D97-AF65-F5344CB8AC3E}">
        <p14:creationId xmlns:p14="http://schemas.microsoft.com/office/powerpoint/2010/main" val="188814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1348C-0BA9-AB1B-86E7-9D98E256B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Peace of God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B0646-9571-CF59-6AF9-9B7DB5B1FC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Requires </a:t>
            </a:r>
            <a:r>
              <a:rPr lang="en-US" b="1" dirty="0"/>
              <a:t>rejecting anxiety </a:t>
            </a:r>
            <a:r>
              <a:rPr lang="en-US" dirty="0"/>
              <a:t>– “be anxious in nothing” or “stop being anxious about everything.” 								›Anxiety is </a:t>
            </a:r>
            <a:r>
              <a:rPr lang="en-US" b="1" dirty="0"/>
              <a:t>debilitating, distracting, and sinful.  </a:t>
            </a:r>
          </a:p>
          <a:p>
            <a:r>
              <a:rPr lang="en-US" dirty="0"/>
              <a:t>Requires</a:t>
            </a:r>
            <a:r>
              <a:rPr lang="en-US" b="1" dirty="0"/>
              <a:t> putting on prayerful thanksgiving – </a:t>
            </a:r>
            <a:r>
              <a:rPr lang="en-US" dirty="0"/>
              <a:t>“by prayer and supplication with thanksgiving.” 							›Gratitude grinds anxiety to powder!  </a:t>
            </a:r>
          </a:p>
          <a:p>
            <a:r>
              <a:rPr lang="en-US" b="1" dirty="0"/>
              <a:t>Protects believers’ inner lives – </a:t>
            </a:r>
            <a:r>
              <a:rPr lang="en-US" dirty="0"/>
              <a:t>“will guard your hearts and minds.”		›Mind-blowing peace by union with Christ. </a:t>
            </a:r>
            <a:r>
              <a:rPr lang="en-US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635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536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A MARKED PEOPLE</vt:lpstr>
      <vt:lpstr>Hallmark</vt:lpstr>
      <vt:lpstr>CHRISTIANS MUST BE MARKED . . . </vt:lpstr>
      <vt:lpstr>CHRISTIANS MUST BE MARKED . . . </vt:lpstr>
      <vt:lpstr>CHRISTIANS MUST BE MARKED . . . </vt:lpstr>
      <vt:lpstr>CHRISTIANS MUST BE MARKED . . . </vt:lpstr>
      <vt:lpstr>The Peace of God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Keith McWhorter</dc:creator>
  <cp:lastModifiedBy>Keith McWhorter</cp:lastModifiedBy>
  <cp:revision>1</cp:revision>
  <dcterms:created xsi:type="dcterms:W3CDTF">2026-07-07T13:47:58Z</dcterms:created>
  <dcterms:modified xsi:type="dcterms:W3CDTF">2026-07-07T14:05:53Z</dcterms:modified>
</cp:coreProperties>
</file>