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73411C-0059-6541-6707-A38C45F85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EB94EF6-EADF-65F2-E6D0-08639F9B3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6956CC-DF94-53A4-B248-1844DF4F8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D77E19-495C-1319-3B3C-222A4D7DA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B872A3-33E1-1D8A-2066-83056EE07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56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856A-AAC3-2EE7-239C-3EDD96E055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C3607B-254A-D624-3958-34DA07065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F4A07E-2197-7577-3707-DAE4D4E91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5A326C-0634-2DB6-9C79-E220E28E7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3B472A-BE84-D6E0-C552-ED7BC4A23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298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16048-EC16-C495-27BD-079B743BB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46A83B-E4BA-BB17-1244-405F85CDEC0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51BD12-B01A-AC82-9C96-1E1ECEF7E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E587D8-2BF4-B603-0FF5-4C0A8D9EBE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297ABD-8986-9A0B-74C9-C0D387C88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1299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8E78CF-0C3F-EBE7-E9B2-55401B335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34F82B-682E-5217-F1DA-0D78B3655C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5160D7-7B56-33AC-031A-4E15CC9B6E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6CA70C0-86AF-3EC3-483D-F2DDEEF4F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0718ED-4303-D2FE-CED8-70C5D767E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2041D6-C0D4-515F-D2B0-F591D6CDA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784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773293-2A6E-AC98-D7FF-BB7DBC65E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64C7F7-FC4F-B9E8-C68E-0F67FCAF66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5F9FEE-B0C8-1C20-3936-42B6A30725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E6988DD-32BE-E6AD-FAAA-0416A5DE40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852034-3C5C-4E5E-1C93-7669415067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D7007B-825B-60F0-28A0-6F8DC3DD7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757D2-32B7-A425-537E-C2D7894FC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84B086C-93E5-9434-B318-1493B1782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479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399075-72B1-9872-C0CF-3161307329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A3B2071-8AEE-72A3-57D6-D72B410E1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636E810-A6B8-210E-D02A-92BA777B0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5F53B68-635A-6FE1-818D-6F83EF448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1620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3B0A86-562C-2DF6-48D6-4D985B17B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C6C483-949E-5B30-DBE7-728CDA751C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28C3F2-1106-99AE-395F-2A36456C8F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861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9B489-76DE-539D-CD40-3B8C5563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3A491F-38C3-30E0-4D8A-C71270A16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85019C-159D-0CC6-E699-199A5DAD96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8BE10-32E3-AF9E-3E47-A7D6827A3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F4154-8302-D501-E67D-EBC0F3212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122648-EAB1-8E90-759E-8A9AFBEDF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1704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2FB19-12D0-0998-69A7-A2FE5B7B1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6137FE-467F-0E5A-C2B2-068073E507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DF7C1D-87BB-C7B4-3347-5EEC5E4C41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4AF098-3BF1-34FF-8455-95409A67F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51FEE3-5E14-F2FE-93B1-C637B456D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4A7567-4368-4CD3-7728-AE5A97F15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7827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D1440-26A9-7DC3-40E6-EC2E0649FB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0D423E-428C-B269-AAAE-ACF12E16FA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823DD4-0DFB-CED1-3A29-781E0A7D8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F56211-812B-F5F8-8463-070DE20F0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F4A3B3-E966-C541-12AC-6A287FCE6C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023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27E6693-FA66-CA24-23F7-351BDCB879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45BD77-588C-CBE3-F79C-0B73084059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946B5D-7C40-0768-536D-BE3118503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666CF3-783B-7ACF-E9A4-371798D745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1E7DD-99E7-0FBC-0667-1D074ED64F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83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834CA5-C1D0-E3DE-0428-C5E3D06A76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49F895-5583-514C-023B-D4F00927B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36B48-E077-1757-521B-ED0B76901B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246A0-46A3-40EB-AF4C-8B9BFA8C0703}" type="datetimeFigureOut">
              <a:rPr lang="en-US" smtClean="0"/>
              <a:t>7/20/2026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92A294-FB97-F7C7-D3CB-04388192B3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AF80AF-D7C4-C032-7B47-5DEF5E7901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EE246-1E0C-40F8-A9CF-ACB03A550A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171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96BB2-D45B-08C7-6532-38A7C4E8055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GROUP GRACE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9BF143-BFA6-1305-4406-BCB534831D2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Philippians 4:8-9, 20-23</a:t>
            </a:r>
          </a:p>
        </p:txBody>
      </p:sp>
    </p:spTree>
    <p:extLst>
      <p:ext uri="{BB962C8B-B14F-4D97-AF65-F5344CB8AC3E}">
        <p14:creationId xmlns:p14="http://schemas.microsoft.com/office/powerpoint/2010/main" val="22063171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052606-2AB2-4669-EB71-0E08619C0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Group Think?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F67060-4295-326F-9AA3-F54487E4A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Americans view ourselves as “rugged individualists,” but in reality, nobody learns much of anything in a vacuum. </a:t>
            </a:r>
          </a:p>
          <a:p>
            <a:r>
              <a:rPr lang="en-US" dirty="0"/>
              <a:t>To be created in God’s image means we are </a:t>
            </a:r>
            <a:r>
              <a:rPr lang="en-US" b="1" dirty="0"/>
              <a:t>relational</a:t>
            </a:r>
            <a:r>
              <a:rPr lang="en-US" dirty="0"/>
              <a:t> beings. </a:t>
            </a:r>
          </a:p>
          <a:p>
            <a:r>
              <a:rPr lang="en-US" dirty="0"/>
              <a:t>Paul holds up Group </a:t>
            </a:r>
            <a:r>
              <a:rPr lang="en-US" u="sng" dirty="0"/>
              <a:t>Think</a:t>
            </a:r>
            <a:r>
              <a:rPr lang="en-US" dirty="0"/>
              <a:t>, Group </a:t>
            </a:r>
            <a:r>
              <a:rPr lang="en-US" u="sng" dirty="0"/>
              <a:t>Practice</a:t>
            </a:r>
            <a:r>
              <a:rPr lang="en-US" dirty="0"/>
              <a:t>, and Group </a:t>
            </a:r>
            <a:r>
              <a:rPr lang="en-US" u="sng" dirty="0"/>
              <a:t>Grace</a:t>
            </a:r>
            <a:r>
              <a:rPr lang="en-US" dirty="0"/>
              <a:t> in his closing to this Epistle. </a:t>
            </a:r>
          </a:p>
        </p:txBody>
      </p:sp>
    </p:spTree>
    <p:extLst>
      <p:ext uri="{BB962C8B-B14F-4D97-AF65-F5344CB8AC3E}">
        <p14:creationId xmlns:p14="http://schemas.microsoft.com/office/powerpoint/2010/main" val="2097578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CB37A-4B2F-3426-F898-3E08F0462B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Point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F443EB-5624-72FC-C196-A921E4313B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God our Father gets glory when a church </a:t>
            </a:r>
            <a:r>
              <a:rPr lang="en-US" b="1" dirty="0"/>
              <a:t>lives and loves </a:t>
            </a:r>
            <a:r>
              <a:rPr lang="en-US" dirty="0"/>
              <a:t>together in Christ-like covenantal community.  </a:t>
            </a:r>
          </a:p>
        </p:txBody>
      </p:sp>
    </p:spTree>
    <p:extLst>
      <p:ext uri="{BB962C8B-B14F-4D97-AF65-F5344CB8AC3E}">
        <p14:creationId xmlns:p14="http://schemas.microsoft.com/office/powerpoint/2010/main" val="11361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93268-1751-C739-326D-B1FF4E54A9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CHURCH LIVES TOGETHER (vv. 8-9)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1D09C-CD10-F5EA-A3B4-2529BB562E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often speak of our “thought-lives” and that’s precisely what Paul has in view here. </a:t>
            </a:r>
          </a:p>
          <a:p>
            <a:r>
              <a:rPr lang="en-US" dirty="0"/>
              <a:t>Prov 23:7, “As he thinks in his heart, so is he.” </a:t>
            </a:r>
          </a:p>
          <a:p>
            <a:r>
              <a:rPr lang="en-US" dirty="0"/>
              <a:t>The emphasis upon the mind in Paul’s letters, and this letter in particular, is palpable (1:9-11, 27; 2:2-5, 12-13; 3:15, 19; 4:2, 7).</a:t>
            </a:r>
          </a:p>
          <a:p>
            <a:r>
              <a:rPr lang="en-US" b="1" dirty="0"/>
              <a:t>Christ-like Pondering produces Christ-like Practice!  </a:t>
            </a:r>
          </a:p>
        </p:txBody>
      </p:sp>
    </p:spTree>
    <p:extLst>
      <p:ext uri="{BB962C8B-B14F-4D97-AF65-F5344CB8AC3E}">
        <p14:creationId xmlns:p14="http://schemas.microsoft.com/office/powerpoint/2010/main" val="189301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0DBDEA-FD48-23E8-07BF-A2B1E66F1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VIRTUOUS THOUGHT-LIFE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32BD4C-6C42-7AF8-E940-D66BEB35D5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•	True – Jer 10:10; John 14:6; 17:3, 17</a:t>
            </a:r>
          </a:p>
          <a:p>
            <a:pPr marL="0" indent="0">
              <a:buNone/>
            </a:pPr>
            <a:r>
              <a:rPr lang="en-US" dirty="0"/>
              <a:t>•	Honorable / Worthy of Reverence – </a:t>
            </a:r>
            <a:r>
              <a:rPr lang="en-US" dirty="0" err="1"/>
              <a:t>Deut</a:t>
            </a:r>
            <a:r>
              <a:rPr lang="en-US" dirty="0"/>
              <a:t> 6:13; Prov 1:7; Mal 1:6</a:t>
            </a:r>
          </a:p>
          <a:p>
            <a:pPr marL="0" indent="0">
              <a:buNone/>
            </a:pPr>
            <a:r>
              <a:rPr lang="en-US" dirty="0"/>
              <a:t>•	Just / Righteous – </a:t>
            </a:r>
            <a:r>
              <a:rPr lang="en-US" dirty="0" err="1"/>
              <a:t>Deut</a:t>
            </a:r>
            <a:r>
              <a:rPr lang="en-US" dirty="0"/>
              <a:t> 32:4; Ps 89:14; 1 John 2:1</a:t>
            </a:r>
          </a:p>
          <a:p>
            <a:pPr marL="0" indent="0">
              <a:buNone/>
            </a:pPr>
            <a:r>
              <a:rPr lang="en-US" dirty="0"/>
              <a:t>•	Pure / Clean – Ps 19:7-9; Isa 6:3; 1 John 3:3</a:t>
            </a:r>
          </a:p>
          <a:p>
            <a:pPr marL="0" indent="0">
              <a:buNone/>
            </a:pPr>
            <a:r>
              <a:rPr lang="en-US" dirty="0"/>
              <a:t>•	Lovely – Ps 73:25-26; Matt 22:36-37; 1 John 4:7-11</a:t>
            </a:r>
          </a:p>
          <a:p>
            <a:pPr marL="0" indent="0">
              <a:buNone/>
            </a:pPr>
            <a:r>
              <a:rPr lang="en-US" dirty="0"/>
              <a:t>•	Commendable / Of Good Report / Highly Regarded – Phil 2:9-11    </a:t>
            </a:r>
          </a:p>
          <a:p>
            <a:pPr marL="0" indent="0">
              <a:buNone/>
            </a:pPr>
            <a:r>
              <a:rPr lang="en-US" dirty="0"/>
              <a:t>•	Excellent / Praiseworthy – Heb 1:1-4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20463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02488C5-5CBE-1191-8154-503184BA3D29}"/>
              </a:ext>
            </a:extLst>
          </p:cNvPr>
          <p:cNvSpPr txBox="1"/>
          <p:nvPr/>
        </p:nvSpPr>
        <p:spPr>
          <a:xfrm>
            <a:off x="894735" y="806245"/>
            <a:ext cx="103435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“Thinking is essential to saving faith, as well as to sanctifying faith” (John MacArthur). </a:t>
            </a:r>
          </a:p>
          <a:p>
            <a:endParaRPr lang="en-US" sz="2800" dirty="0"/>
          </a:p>
          <a:p>
            <a:r>
              <a:rPr lang="en-US" sz="2800" dirty="0"/>
              <a:t>“What scares me is the anti-intellectual, anti-critical-thinking philosophy that has spilled over into the Church. This philosophy tends to romanticize the faith, making the local church into an experience center” (Bill Hull).</a:t>
            </a:r>
            <a:r>
              <a:rPr lang="en-US" dirty="0"/>
              <a:t>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0615680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C5436-32A5-6495-178B-5FC70447B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Thinking Leads to Practicing (v. 9)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E8CBCC-F00C-15DE-8CBE-7D2BD64A9F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has always been God’s way (Psalm 1; Mic 6:8).</a:t>
            </a:r>
          </a:p>
          <a:p>
            <a:r>
              <a:rPr lang="en-US" dirty="0"/>
              <a:t>Paul’s ministry is a superb model for us: </a:t>
            </a:r>
            <a:r>
              <a:rPr lang="en-US" b="1" dirty="0"/>
              <a:t>learned, received, heard, and seen “in me.” </a:t>
            </a:r>
          </a:p>
          <a:p>
            <a:r>
              <a:rPr lang="en-US" dirty="0"/>
              <a:t>This is why Paul could say, “Imitate me!”</a:t>
            </a:r>
          </a:p>
          <a:p>
            <a:r>
              <a:rPr lang="en-US" dirty="0"/>
              <a:t>This is precisely the model we seek to replicate in our Sunday School, Small Groups, Grace Marriage, Prayer Meetings, Personal Mentoring. </a:t>
            </a:r>
          </a:p>
        </p:txBody>
      </p:sp>
    </p:spTree>
    <p:extLst>
      <p:ext uri="{BB962C8B-B14F-4D97-AF65-F5344CB8AC3E}">
        <p14:creationId xmlns:p14="http://schemas.microsoft.com/office/powerpoint/2010/main" val="2585537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11836A-B750-C936-0A59-79E03508ED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CHURCH LOVES TOGETHER (vv. 20-23)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31DAE-A6F7-E66A-819C-50C337630A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must celebrate our Group Grace in the Lord Jesus Christ! </a:t>
            </a:r>
          </a:p>
          <a:p>
            <a:r>
              <a:rPr lang="en-US" dirty="0"/>
              <a:t>Paul has come </a:t>
            </a:r>
            <a:r>
              <a:rPr lang="en-US" b="1" dirty="0"/>
              <a:t>full circle </a:t>
            </a:r>
            <a:r>
              <a:rPr lang="en-US" dirty="0"/>
              <a:t>(1:1-2; 4:7, 9, 20, 23). </a:t>
            </a:r>
          </a:p>
          <a:p>
            <a:r>
              <a:rPr lang="en-US" dirty="0"/>
              <a:t>God is “our Father” because Jesus is our Lord! </a:t>
            </a:r>
          </a:p>
          <a:p>
            <a:r>
              <a:rPr lang="en-US" dirty="0"/>
              <a:t>The benediction highlights the Spiritual Unity of the Global Church, as well as the Special Unity of a Local Church.</a:t>
            </a:r>
          </a:p>
          <a:p>
            <a:r>
              <a:rPr lang="en-US" dirty="0"/>
              <a:t>Paul expects love to be extended to </a:t>
            </a:r>
            <a:r>
              <a:rPr lang="en-US" b="1" dirty="0"/>
              <a:t>every single saint </a:t>
            </a:r>
            <a:r>
              <a:rPr lang="en-US" dirty="0"/>
              <a:t>in this church! </a:t>
            </a:r>
          </a:p>
        </p:txBody>
      </p:sp>
    </p:spTree>
    <p:extLst>
      <p:ext uri="{BB962C8B-B14F-4D97-AF65-F5344CB8AC3E}">
        <p14:creationId xmlns:p14="http://schemas.microsoft.com/office/powerpoint/2010/main" val="2185987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481</Words>
  <Application>Microsoft Office PowerPoint</Application>
  <PresentationFormat>Widescreen</PresentationFormat>
  <Paragraphs>35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GROUP GRACE</vt:lpstr>
      <vt:lpstr>Group Think?</vt:lpstr>
      <vt:lpstr>The Point</vt:lpstr>
      <vt:lpstr>A CHURCH LIVES TOGETHER (vv. 8-9)</vt:lpstr>
      <vt:lpstr>A VIRTUOUS THOUGHT-LIFE</vt:lpstr>
      <vt:lpstr>PowerPoint Presentation</vt:lpstr>
      <vt:lpstr>Thinking Leads to Practicing (v. 9)</vt:lpstr>
      <vt:lpstr>A CHURCH LOVES TOGETHER (vv. 20-23)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Keith McWhorter</dc:creator>
  <cp:lastModifiedBy>Keith McWhorter</cp:lastModifiedBy>
  <cp:revision>1</cp:revision>
  <dcterms:created xsi:type="dcterms:W3CDTF">2026-07-20T16:04:42Z</dcterms:created>
  <dcterms:modified xsi:type="dcterms:W3CDTF">2026-07-20T16:06:59Z</dcterms:modified>
</cp:coreProperties>
</file>