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9" d="100"/>
          <a:sy n="79" d="100"/>
        </p:scale>
        <p:origin x="56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E137A7-EAC6-137A-C715-483BAB9C40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F05AE0B-A089-9C68-CD32-FBBE1F3043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A5648B-4990-1248-AD4E-3DEB3279EF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36063-9142-499A-9109-3C33580A9B5E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C731C1-A327-773F-D890-BA31A2BA77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066B56-7B67-E935-F3CD-B9529539B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D2165-9C3E-4A4E-BAE6-17E934DF66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6128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36B4D9-19B0-58AD-AD3D-CA380BF221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7DEE3E7-8474-1FC4-B534-17BA486107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1461AF-0E4E-415B-E550-C28DCC9317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36063-9142-499A-9109-3C33580A9B5E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86F3EF-CDB5-C515-C4DB-B78346832C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A0968F-1AF2-0091-CD3A-54538F2820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D2165-9C3E-4A4E-BAE6-17E934DF66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85941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5F0961E-2230-74FF-F200-592F91C1926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3BDA492-C8A1-1270-91DB-6EF07DF040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538FA6-6A22-66AB-3F00-147F8C2D53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36063-9142-499A-9109-3C33580A9B5E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52CF66-E3B8-1696-DC16-4654959ABB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89C8AB-2292-7895-844C-50AC4A50A7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D2165-9C3E-4A4E-BAE6-17E934DF66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3354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36D304-B284-5742-7F5A-D6AF41BFA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F2D621-DFA3-0978-501E-097692E1C5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A2CB77-3AD2-D4B2-9461-112A44221E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36063-9142-499A-9109-3C33580A9B5E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17780F-7863-C0F2-E561-786889A919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A1B70F-3C01-8F48-E5F0-DA74F7C292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D2165-9C3E-4A4E-BAE6-17E934DF66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40211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3BE0C7-9BA3-27EB-6354-AFBC21A6E6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4675E4-8442-3F52-A828-56FB9EA39C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6AA6A3-E4FB-99EA-F70D-960D693951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36063-9142-499A-9109-3C33580A9B5E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6D2451-A568-0688-62D9-CBC29A01DB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82DBEF-E81C-2CFC-EAED-AE98F2822A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D2165-9C3E-4A4E-BAE6-17E934DF66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25184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0F5718-7549-0D85-6CFC-C379B1C74F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C5EF7B-9F7E-FE90-9E89-322FFB929D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23A1200-5B3F-D753-AAED-8510044D61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500AB0-CDB4-BB4B-370E-E2D6B6E6C3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36063-9142-499A-9109-3C33580A9B5E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683744-6748-82C9-BED6-5FF4EDECD0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2D6ACEB-01E3-DA0A-67AD-A4D4D80260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D2165-9C3E-4A4E-BAE6-17E934DF66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2005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30EBB8-A159-85A8-C29C-77DE78D7F1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B8571E-7393-32BA-29FF-A6AAEF7116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563DD6F-3542-9513-21BD-8350512DC4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E6DA5D2-8D3C-47C5-F843-3E211D2D60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3673CC7-3E04-7019-20C4-01EE02E1484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52771B9-275F-FD61-4AE9-84AB5C4D65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36063-9142-499A-9109-3C33580A9B5E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533D1DF-1AE7-22CA-3605-ACDB6F06C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D486BD1-F4C9-6D6D-83EE-0054F3902B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D2165-9C3E-4A4E-BAE6-17E934DF66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66653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0542CA-86B0-3B65-5DA7-077836FA05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6AEB5FD-6766-2B7F-CBCF-16D4609D97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36063-9142-499A-9109-3C33580A9B5E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658F23F-6BA4-6F0A-91C2-D78370B3AD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84C973-5D6A-C12D-68FD-1AF2F10CB0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D2165-9C3E-4A4E-BAE6-17E934DF66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92346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B4E760A-4E46-AA38-6D34-B32350B41D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36063-9142-499A-9109-3C33580A9B5E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3FCFF62-8CC9-37BF-6FA4-AC18515787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10CFE8-D961-68D9-13DE-375AFF4185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D2165-9C3E-4A4E-BAE6-17E934DF66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58026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BA76CA-8614-130F-821C-D63AE1B527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BBFDAC-D62D-0A6E-6685-3A27671CA5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EDAC7DF-5BCB-E5A7-F99E-CB1658B97E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6506A3-1A8E-C0D8-69F4-AD4BEBEC8B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36063-9142-499A-9109-3C33580A9B5E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10FE87-F612-7184-BC79-5DD0AB3F1A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02ED222-AC76-3686-CA45-4A35A1B544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D2165-9C3E-4A4E-BAE6-17E934DF66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95626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979838-66B9-60DA-1DF5-B3EDB7FB1F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499FD11-F9EF-90C0-378B-EFA47E77560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9EAC20A-8E3A-9341-A381-D2B02C4911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ABD5A8F-0FAE-6467-15C3-8DC0D0D956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36063-9142-499A-9109-3C33580A9B5E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E8CA8DA-657F-8D94-F5BA-B6C230E001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8B0B73-69C8-DE41-DB07-717F669DD4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D2165-9C3E-4A4E-BAE6-17E934DF66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63638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25C7210-57E0-2A59-38BC-73FBD76911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256664-A202-DCFD-A876-8B94F1B7DE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EA415A-5546-8767-CDC3-2393B5777BC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D36063-9142-499A-9109-3C33580A9B5E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72A9CE-61BA-C885-DF54-4385B923ECD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732AD5-E696-641D-A36C-6BABFC47B2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AD2165-9C3E-4A4E-BAE6-17E934DF66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03642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BBC79D-5C22-9C51-9B64-B8042BDAECB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 CHURCH!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6E5EAA5-0368-684E-43D2-8C534D1B17F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/>
              <a:t>Matthew 16:13-20</a:t>
            </a:r>
          </a:p>
        </p:txBody>
      </p:sp>
    </p:spTree>
    <p:extLst>
      <p:ext uri="{BB962C8B-B14F-4D97-AF65-F5344CB8AC3E}">
        <p14:creationId xmlns:p14="http://schemas.microsoft.com/office/powerpoint/2010/main" val="25403565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46D656-2C80-E5C9-577B-6BEDD03987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</a:t>
            </a:r>
            <a:r>
              <a:rPr lang="en-US" b="1" i="1" dirty="0"/>
              <a:t>a</a:t>
            </a:r>
            <a:r>
              <a:rPr lang="en-US" dirty="0"/>
              <a:t> Church? What is </a:t>
            </a:r>
            <a:r>
              <a:rPr lang="en-US" b="1" i="1" dirty="0"/>
              <a:t>the</a:t>
            </a:r>
            <a:r>
              <a:rPr lang="en-US" dirty="0"/>
              <a:t> Church?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2B16BD-0671-A50A-60AC-D56378D3C7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Identity is powerful; confusion here causes chaos. </a:t>
            </a:r>
          </a:p>
          <a:p>
            <a:r>
              <a:rPr lang="en-US" dirty="0"/>
              <a:t>This sermon series is titled “Our Heartbeat: Who are We? What Makes us Tick?” </a:t>
            </a:r>
          </a:p>
          <a:p>
            <a:r>
              <a:rPr lang="en-US" dirty="0"/>
              <a:t>Our passage is Church 101. Back to Basics. </a:t>
            </a:r>
          </a:p>
          <a:p>
            <a:r>
              <a:rPr lang="en-US" dirty="0"/>
              <a:t>Beneath the dialogue between Jesus and His disciples is </a:t>
            </a:r>
            <a:r>
              <a:rPr lang="en-US" u="sng" dirty="0"/>
              <a:t>identity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Jesus</a:t>
            </a:r>
          </a:p>
          <a:p>
            <a:pPr lvl="1"/>
            <a:r>
              <a:rPr lang="en-US" dirty="0"/>
              <a:t>Peter</a:t>
            </a:r>
          </a:p>
          <a:p>
            <a:pPr lvl="1"/>
            <a:r>
              <a:rPr lang="en-US" dirty="0"/>
              <a:t>Church</a:t>
            </a:r>
          </a:p>
        </p:txBody>
      </p:sp>
    </p:spTree>
    <p:extLst>
      <p:ext uri="{BB962C8B-B14F-4D97-AF65-F5344CB8AC3E}">
        <p14:creationId xmlns:p14="http://schemas.microsoft.com/office/powerpoint/2010/main" val="3294413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C2938A-8FE2-0E62-6D7B-6B08B21DDD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WHO IS JESUS?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9E8391-A3A0-FE99-9E9C-08CC3161CF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Can a greater question be asked? Or answered? </a:t>
            </a:r>
          </a:p>
          <a:p>
            <a:r>
              <a:rPr lang="en-US" dirty="0"/>
              <a:t>After asking about popular opinions, Jesus demanded a personal answer to the question, “Who am I?” </a:t>
            </a:r>
          </a:p>
          <a:p>
            <a:r>
              <a:rPr lang="en-US" dirty="0"/>
              <a:t>Peter rightly responds, </a:t>
            </a:r>
            <a:r>
              <a:rPr lang="en-US" b="1" i="1" dirty="0"/>
              <a:t>“You are the Christ, the Son of the Living God!” </a:t>
            </a:r>
          </a:p>
          <a:p>
            <a:pPr lvl="1"/>
            <a:r>
              <a:rPr lang="en-US" b="1" dirty="0"/>
              <a:t>The Christ </a:t>
            </a:r>
            <a:r>
              <a:rPr lang="en-US" dirty="0"/>
              <a:t>– Messiah, Anointed Davidic King of Israel who is to be the King of the World.</a:t>
            </a:r>
          </a:p>
          <a:p>
            <a:pPr lvl="1"/>
            <a:r>
              <a:rPr lang="en-US" b="1" dirty="0"/>
              <a:t>The Son of the Living God </a:t>
            </a:r>
            <a:r>
              <a:rPr lang="en-US" dirty="0"/>
              <a:t>– His nature, being and character being derived directly from the One True God (Matt 26:57-68). </a:t>
            </a:r>
            <a:endParaRPr lang="en-US" b="1" i="1" dirty="0"/>
          </a:p>
        </p:txBody>
      </p:sp>
    </p:spTree>
    <p:extLst>
      <p:ext uri="{BB962C8B-B14F-4D97-AF65-F5344CB8AC3E}">
        <p14:creationId xmlns:p14="http://schemas.microsoft.com/office/powerpoint/2010/main" val="1817494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7CAFD1-8BFD-475F-B756-838BCC312C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WHO IS PETER?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29E3EA-AA24-2776-CE0A-0410CE01D7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Simon, son of Jonah (birth name).</a:t>
            </a:r>
          </a:p>
          <a:p>
            <a:r>
              <a:rPr lang="en-US" dirty="0"/>
              <a:t>Peter (grace name). </a:t>
            </a:r>
          </a:p>
          <a:p>
            <a:pPr marL="0" indent="0" algn="ctr">
              <a:buNone/>
            </a:pPr>
            <a:r>
              <a:rPr lang="en-US" b="1" dirty="0"/>
              <a:t>“Blessed are you!” </a:t>
            </a:r>
          </a:p>
          <a:p>
            <a:r>
              <a:rPr lang="en-US" dirty="0"/>
              <a:t>Nobody makes a saving profession of Jesus apart from a special move of God’s grace (Matt 11:25-30; 13:16; John 1:11-13; 6:44-45). 	</a:t>
            </a:r>
          </a:p>
          <a:p>
            <a:pPr lvl="1"/>
            <a:r>
              <a:rPr lang="en-US" i="1" dirty="0"/>
              <a:t>Petros </a:t>
            </a:r>
            <a:r>
              <a:rPr lang="en-US" dirty="0"/>
              <a:t>(Greek masculine) and </a:t>
            </a:r>
            <a:r>
              <a:rPr lang="en-US" i="1" dirty="0" err="1"/>
              <a:t>petra</a:t>
            </a:r>
            <a:r>
              <a:rPr lang="en-US" i="1" dirty="0"/>
              <a:t> </a:t>
            </a:r>
            <a:r>
              <a:rPr lang="en-US" dirty="0"/>
              <a:t>(Greek feminine) = rock</a:t>
            </a:r>
          </a:p>
          <a:p>
            <a:pPr lvl="1"/>
            <a:r>
              <a:rPr lang="en-US" dirty="0"/>
              <a:t>Peter is a foundation stone (Eph 2:20).</a:t>
            </a:r>
          </a:p>
          <a:p>
            <a:r>
              <a:rPr lang="en-US" dirty="0"/>
              <a:t>Peter represents all believers who by grace rightly profess Jesus! </a:t>
            </a:r>
          </a:p>
        </p:txBody>
      </p:sp>
    </p:spTree>
    <p:extLst>
      <p:ext uri="{BB962C8B-B14F-4D97-AF65-F5344CB8AC3E}">
        <p14:creationId xmlns:p14="http://schemas.microsoft.com/office/powerpoint/2010/main" val="50532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AC5191-76FD-4A2E-E3A1-E48B738FC4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WHO IS THE CHURCH?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181989-1303-CC05-460B-F3A73703DF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gathered people of God who by grace rightly confess Jesus and thereby belong wholly to Him. </a:t>
            </a:r>
          </a:p>
          <a:p>
            <a:pPr marL="0" indent="0" algn="ctr">
              <a:buNone/>
            </a:pPr>
            <a:r>
              <a:rPr lang="en-US" b="1" dirty="0"/>
              <a:t>“I will build My church.”</a:t>
            </a:r>
          </a:p>
          <a:p>
            <a:r>
              <a:rPr lang="en-US" dirty="0"/>
              <a:t>Jesus builds. Not Peter. Jesus owns. Not Peter. </a:t>
            </a:r>
          </a:p>
          <a:p>
            <a:r>
              <a:rPr lang="en-US" dirty="0"/>
              <a:t>Jesus is not building an invisible entity! He is building a called-out assembly from every tribe, tongue and nation, and among every tribe, tongue and nation (Rev 5).  </a:t>
            </a:r>
          </a:p>
        </p:txBody>
      </p:sp>
    </p:spTree>
    <p:extLst>
      <p:ext uri="{BB962C8B-B14F-4D97-AF65-F5344CB8AC3E}">
        <p14:creationId xmlns:p14="http://schemas.microsoft.com/office/powerpoint/2010/main" val="115967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C56265-5FFB-D2AF-08A1-581E839445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CHURCH MILITANT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5FD8C0-C020-32D4-1356-2A859A76FC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picture of the church here is one of offense.</a:t>
            </a:r>
          </a:p>
          <a:p>
            <a:pPr lvl="1"/>
            <a:r>
              <a:rPr lang="en-US" dirty="0"/>
              <a:t>Battering hell’s gates with the gospel</a:t>
            </a:r>
          </a:p>
          <a:p>
            <a:pPr lvl="1"/>
            <a:r>
              <a:rPr lang="en-US" dirty="0"/>
              <a:t>Opening heaven’s kingdom by the gospel (Matt 18:15-18).</a:t>
            </a:r>
          </a:p>
          <a:p>
            <a:r>
              <a:rPr lang="en-US" dirty="0"/>
              <a:t>This is exactly what we see Peter, and the Church, doing in the Book of Acts. </a:t>
            </a:r>
          </a:p>
          <a:p>
            <a:r>
              <a:rPr lang="en-US" dirty="0"/>
              <a:t>But, at Caesarea Philippi, the church is not ready to proclaim Jesus as the Crucified, Risen Christ and Son of God (Matt 16:21-28).</a:t>
            </a:r>
          </a:p>
          <a:p>
            <a:r>
              <a:rPr lang="en-US" dirty="0"/>
              <a:t>2000 years later, what grace is ours! </a:t>
            </a:r>
          </a:p>
        </p:txBody>
      </p:sp>
    </p:spTree>
    <p:extLst>
      <p:ext uri="{BB962C8B-B14F-4D97-AF65-F5344CB8AC3E}">
        <p14:creationId xmlns:p14="http://schemas.microsoft.com/office/powerpoint/2010/main" val="2488970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AA7F2-2E85-31DA-7423-998903FE6F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WHO ARE WE?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BD8866-63A0-7005-0519-61C7BFA263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are </a:t>
            </a:r>
            <a:r>
              <a:rPr lang="en-US" b="1" dirty="0"/>
              <a:t>CBC</a:t>
            </a:r>
            <a:r>
              <a:rPr lang="en-US" dirty="0"/>
              <a:t>.</a:t>
            </a:r>
          </a:p>
          <a:p>
            <a:pPr lvl="1"/>
            <a:r>
              <a:rPr lang="en-US" b="1" dirty="0"/>
              <a:t>Called</a:t>
            </a:r>
            <a:r>
              <a:rPr lang="en-US" dirty="0"/>
              <a:t> by Christ!	</a:t>
            </a:r>
          </a:p>
          <a:p>
            <a:pPr lvl="1"/>
            <a:r>
              <a:rPr lang="en-US" b="1" dirty="0"/>
              <a:t>Compelled</a:t>
            </a:r>
            <a:r>
              <a:rPr lang="en-US" dirty="0"/>
              <a:t> by Christ!</a:t>
            </a:r>
          </a:p>
          <a:p>
            <a:pPr lvl="1"/>
            <a:r>
              <a:rPr lang="en-US" b="1" dirty="0"/>
              <a:t>Consumed</a:t>
            </a:r>
            <a:r>
              <a:rPr lang="en-US" dirty="0"/>
              <a:t> by Christ!</a:t>
            </a:r>
          </a:p>
          <a:p>
            <a:r>
              <a:rPr lang="en-US" dirty="0"/>
              <a:t>The Church’s identity is consumed by Christ. </a:t>
            </a:r>
          </a:p>
        </p:txBody>
      </p:sp>
    </p:spTree>
    <p:extLst>
      <p:ext uri="{BB962C8B-B14F-4D97-AF65-F5344CB8AC3E}">
        <p14:creationId xmlns:p14="http://schemas.microsoft.com/office/powerpoint/2010/main" val="1191171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436</Words>
  <Application>Microsoft Office PowerPoint</Application>
  <PresentationFormat>Widescreen</PresentationFormat>
  <Paragraphs>42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A CHURCH!</vt:lpstr>
      <vt:lpstr>What is a Church? What is the Church?</vt:lpstr>
      <vt:lpstr>WHO IS JESUS? </vt:lpstr>
      <vt:lpstr>WHO IS PETER? </vt:lpstr>
      <vt:lpstr>WHO IS THE CHURCH?</vt:lpstr>
      <vt:lpstr>THE CHURCH MILITANT</vt:lpstr>
      <vt:lpstr>WHO ARE WE?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Keith McWhorter</dc:creator>
  <cp:lastModifiedBy>Dave Leffler</cp:lastModifiedBy>
  <cp:revision>2</cp:revision>
  <dcterms:created xsi:type="dcterms:W3CDTF">2026-08-11T17:24:02Z</dcterms:created>
  <dcterms:modified xsi:type="dcterms:W3CDTF">2026-08-12T19:14:54Z</dcterms:modified>
</cp:coreProperties>
</file>