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5F354-EB97-228D-B69A-93654426D4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48E0B2-8D8F-B29E-13EA-44899145F9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879EA2-F6CC-EA86-39AC-67CA89F5B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4543-97A3-45F8-8B44-EB01D1837D6E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E677EC-121B-1510-42FA-60DEA684C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66B374-4516-C0C9-4F2D-BFFDE8E77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5EFA0-434E-42F8-B092-CD6594E75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760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46FFF-096C-15B3-6227-62D006121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04552C-3847-1C97-DDCD-429FCED2D3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160F92-8E74-3FDE-4152-26096E476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4543-97A3-45F8-8B44-EB01D1837D6E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C4FE4-9FAD-3AF8-69D3-A4F4B8F91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C83E6C-DAD5-01AE-735C-36403C3D1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5EFA0-434E-42F8-B092-CD6594E75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791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2F46C-2F75-EA24-5848-4CB0466EF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766EBF-9C2A-7EAF-ECC7-82DC33A978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F4D2E3-E336-BAA6-1DFD-FA532E5A4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4543-97A3-45F8-8B44-EB01D1837D6E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631BC-7118-7843-22DE-7725680D9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FEACD1-6904-4F33-4142-59949CA0C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5EFA0-434E-42F8-B092-CD6594E75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930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5D378-C0B3-F559-7D74-CBB9114B3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DE24E5-96F1-C372-CCDF-F75537773D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BA4FBF-7298-1188-9425-9D462C8570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5B4E83-F960-6B22-CEEE-5F5C1F8BE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4543-97A3-45F8-8B44-EB01D1837D6E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C29CB5-B2A2-E20A-406B-EBAAF163C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6463BA-60DD-481B-9B9B-2B1997A1A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5EFA0-434E-42F8-B092-CD6594E75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16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23808-B56E-8DC2-329E-80B782C31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69AEC4-7B5B-59FB-6549-39D0407A33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2F8B91-FAFB-CF13-F506-A52FEF2A9C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A7D5CF-EE6F-AA52-1F93-3E226FD098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C588BB-8D19-7289-3C6B-836C666A92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353B8D-DE1A-2CB6-B4F4-9C77C357D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4543-97A3-45F8-8B44-EB01D1837D6E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284918-A332-0441-8356-B9912DD09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19D17E-E259-4468-F4FB-41D9E8A43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5EFA0-434E-42F8-B092-CD6594E75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968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1A5BA-3BBE-3F2C-2869-56568738B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22EB8A-4670-7932-77A1-4ADBB9AFE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4543-97A3-45F8-8B44-EB01D1837D6E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AFFC49-9594-C3C3-0F11-635AE7CFC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4C881F-EFDA-C2BA-012F-565DA12B7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5EFA0-434E-42F8-B092-CD6594E75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6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9F8438-5B4D-F329-7E64-252C13F2D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4543-97A3-45F8-8B44-EB01D1837D6E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E6698F-9CD6-A624-66CF-AF49A854F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ED9ED-C5F4-B3B7-0F06-1668EB6B9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5EFA0-434E-42F8-B092-CD6594E75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583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1DEB3-01B0-0C0C-40D4-B3FBFDE03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0CBD52-1755-67C5-5495-2F38F50F1D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8B07C8-A108-A0ED-40B5-EE8317905D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1FAFC9-6560-5CC1-26E9-C307FCF44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4543-97A3-45F8-8B44-EB01D1837D6E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6DE2DA-F58F-4E7E-662B-94116D280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4C641B-FDA8-99FB-05B1-B4FCF66A6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5EFA0-434E-42F8-B092-CD6594E75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357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B1424-A94E-22B7-35A1-2181DBD2C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3E269D-3A4D-D644-DB9E-3B253F58DA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5EBDBD-55E9-D7A6-3162-5C57834D01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979F96-B7B5-01D1-F0BC-82ABC207C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4543-97A3-45F8-8B44-EB01D1837D6E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833191-3E5E-5CBA-6286-74CC3420B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895DF8-8C03-D389-6F23-7BFF9005B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5EFA0-434E-42F8-B092-CD6594E75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767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FBB65-5176-A6D4-5918-20FE309AD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EB71ED-410E-EBD5-7BB3-E04ED1A206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5F8F-B57D-271A-3851-4B1F7A05D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4543-97A3-45F8-8B44-EB01D1837D6E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164404-2563-93C3-60CD-A8A89BEB9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D7ECBA-8F8A-AF72-0DF9-1E273EFD9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5EFA0-434E-42F8-B092-CD6594E75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718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8E1811-A1F5-EEDD-32BB-F198439631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6D4A9F-44F7-4D3C-AB0A-5F4C5562A8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137CB-7449-C560-3585-39CE8B631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4543-97A3-45F8-8B44-EB01D1837D6E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CEAFB3-33D7-693D-DEE0-47F1C2826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FE41C3-13E9-2D40-1FEA-17107D0C0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5EFA0-434E-42F8-B092-CD6594E75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582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DA75ED2-5C3A-BB16-9972-4F7ABA0CD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700DFF-ED83-BB48-0B19-6246E91357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230DA9-91EF-ECBA-C8B0-F999ACD44D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B4543-97A3-45F8-8B44-EB01D1837D6E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F435D-F10F-AB08-EF7C-358D3E4283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889271-06AD-0CE2-B58C-E59B81C630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5EFA0-434E-42F8-B092-CD6594E75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906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66C2C-86FC-E2F4-BF45-56DC8870C3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 CHURCH ON MISSION!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5DB46F-CD57-BA58-6F1F-3C25E14C98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Matthew 28:16-20</a:t>
            </a:r>
          </a:p>
        </p:txBody>
      </p:sp>
    </p:spTree>
    <p:extLst>
      <p:ext uri="{BB962C8B-B14F-4D97-AF65-F5344CB8AC3E}">
        <p14:creationId xmlns:p14="http://schemas.microsoft.com/office/powerpoint/2010/main" val="2196483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82358-8439-BA07-4BF0-D923C2410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OWNING OUR MISSION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60351B-ED20-8969-E545-B091C5EA9E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Our mission cannot be accomplished unless we own it!</a:t>
            </a:r>
          </a:p>
          <a:p>
            <a:r>
              <a:rPr lang="en-US" dirty="0"/>
              <a:t>For many years, we have said our Mission &amp; Purpose is “to be a Christian family of disciple-making disciples who are consumed by the glory of God in the Gospel of Jesus Christ.”</a:t>
            </a:r>
          </a:p>
          <a:p>
            <a:r>
              <a:rPr lang="en-US" dirty="0"/>
              <a:t>I want to now </a:t>
            </a:r>
            <a:r>
              <a:rPr lang="en-US" b="1" dirty="0"/>
              <a:t>recast and reword </a:t>
            </a:r>
            <a:r>
              <a:rPr lang="en-US" dirty="0"/>
              <a:t>our </a:t>
            </a:r>
            <a:r>
              <a:rPr lang="en-US" u="sng" dirty="0"/>
              <a:t>Mission</a:t>
            </a:r>
            <a:r>
              <a:rPr lang="en-US" dirty="0"/>
              <a:t> &amp; </a:t>
            </a:r>
            <a:r>
              <a:rPr lang="en-US" u="sng" dirty="0"/>
              <a:t>Vision</a:t>
            </a:r>
            <a:r>
              <a:rPr lang="en-US" dirty="0"/>
              <a:t>.				›Simplify.										›Inspire.										›Own.</a:t>
            </a:r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i="1" dirty="0"/>
              <a:t>“A Disciple is a person who does not just benefit from the mission of the Church, but who owns the mission of the Church.” </a:t>
            </a:r>
          </a:p>
        </p:txBody>
      </p:sp>
    </p:spTree>
    <p:extLst>
      <p:ext uri="{BB962C8B-B14F-4D97-AF65-F5344CB8AC3E}">
        <p14:creationId xmlns:p14="http://schemas.microsoft.com/office/powerpoint/2010/main" val="27259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55726-64C9-5D37-E852-E27C7202F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MISSION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C77C7F-B269-696C-6036-FC6DCDBFBE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make and mature disciples who multiply.</a:t>
            </a:r>
          </a:p>
        </p:txBody>
      </p:sp>
    </p:spTree>
    <p:extLst>
      <p:ext uri="{BB962C8B-B14F-4D97-AF65-F5344CB8AC3E}">
        <p14:creationId xmlns:p14="http://schemas.microsoft.com/office/powerpoint/2010/main" val="3747994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FA942-B8D7-9C2E-D837-55F3F88EE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BF37D-53E0-CBCC-1497-D5A74A1399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take </a:t>
            </a:r>
            <a:r>
              <a:rPr lang="en-US" u="sng" dirty="0"/>
              <a:t>God’s Gospel</a:t>
            </a:r>
            <a:r>
              <a:rPr lang="en-US" dirty="0"/>
              <a:t> into </a:t>
            </a:r>
            <a:r>
              <a:rPr lang="en-US" u="sng" dirty="0"/>
              <a:t>God’s World</a:t>
            </a:r>
            <a:r>
              <a:rPr lang="en-US" dirty="0"/>
              <a:t> by </a:t>
            </a:r>
            <a:r>
              <a:rPr lang="en-US" u="sng" dirty="0"/>
              <a:t>God’s Spirit</a:t>
            </a:r>
            <a:r>
              <a:rPr lang="en-US" dirty="0"/>
              <a:t> for </a:t>
            </a:r>
            <a:r>
              <a:rPr lang="en-US" u="sng" dirty="0"/>
              <a:t>God’s Glory</a:t>
            </a:r>
            <a:r>
              <a:rPr lang="en-US" dirty="0"/>
              <a:t>! </a:t>
            </a:r>
          </a:p>
        </p:txBody>
      </p:sp>
    </p:spTree>
    <p:extLst>
      <p:ext uri="{BB962C8B-B14F-4D97-AF65-F5344CB8AC3E}">
        <p14:creationId xmlns:p14="http://schemas.microsoft.com/office/powerpoint/2010/main" val="3296277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B6AA3-A004-1F44-91A0-78DF1DBBC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Great Commission = War-Time Orders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8AAF8C-EB96-580F-68B2-A34C9D5E68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b="1" dirty="0"/>
              <a:t>context</a:t>
            </a:r>
            <a:r>
              <a:rPr lang="en-US" dirty="0"/>
              <a:t> in which Jesus commissioned His Church is critical.</a:t>
            </a:r>
          </a:p>
          <a:p>
            <a:r>
              <a:rPr lang="en-US" dirty="0"/>
              <a:t>Given the events of the last 40 days, it is understandable that some were doubtful / hesitant / timid even as they worshiped the risen King and Lord Jesus. </a:t>
            </a:r>
          </a:p>
          <a:p>
            <a:r>
              <a:rPr lang="en-US" dirty="0"/>
              <a:t>The mission Jesus accomplished on the cross must now be proclaimed to the entire world!</a:t>
            </a:r>
          </a:p>
          <a:p>
            <a:r>
              <a:rPr lang="en-US" dirty="0"/>
              <a:t>Persecution was surely expected, which made the all-encompassing authority and promised presence of Jesus so important. </a:t>
            </a:r>
          </a:p>
        </p:txBody>
      </p:sp>
    </p:spTree>
    <p:extLst>
      <p:ext uri="{BB962C8B-B14F-4D97-AF65-F5344CB8AC3E}">
        <p14:creationId xmlns:p14="http://schemas.microsoft.com/office/powerpoint/2010/main" val="1800643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9C8D0-892F-C735-9599-7D4B0FE6D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Great Commission </a:t>
            </a:r>
            <a:r>
              <a:rPr lang="en-US" b="1" dirty="0"/>
              <a:t>Assumes</a:t>
            </a:r>
            <a:r>
              <a:rPr lang="en-US" dirty="0"/>
              <a:t> Evangelism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B4360D-F19A-6121-D626-9D59F0D9C9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“disciple” is a student / learner / follower of Jesus. </a:t>
            </a:r>
          </a:p>
          <a:p>
            <a:r>
              <a:rPr lang="en-US" dirty="0"/>
              <a:t>Only professing believers in Jesus are baptized in the New Testament.</a:t>
            </a:r>
          </a:p>
          <a:p>
            <a:r>
              <a:rPr lang="en-US" dirty="0"/>
              <a:t>The </a:t>
            </a:r>
            <a:r>
              <a:rPr lang="en-US" b="1" dirty="0"/>
              <a:t>command</a:t>
            </a:r>
            <a:r>
              <a:rPr lang="en-US" dirty="0"/>
              <a:t> is “</a:t>
            </a:r>
            <a:r>
              <a:rPr lang="en-US" u="sng" dirty="0"/>
              <a:t>make disciples</a:t>
            </a:r>
            <a:r>
              <a:rPr lang="en-US" dirty="0"/>
              <a:t>.”																	“As you are going” or “Having gone” or “Go and make.”</a:t>
            </a:r>
          </a:p>
          <a:p>
            <a:r>
              <a:rPr lang="en-US" dirty="0"/>
              <a:t>The Mission Field: “all nations / ethnicities / people groups.” </a:t>
            </a:r>
          </a:p>
          <a:p>
            <a:r>
              <a:rPr lang="en-US" dirty="0"/>
              <a:t>Go to your neighbors and to the nations to make disciples of them!</a:t>
            </a:r>
          </a:p>
        </p:txBody>
      </p:sp>
    </p:spTree>
    <p:extLst>
      <p:ext uri="{BB962C8B-B14F-4D97-AF65-F5344CB8AC3E}">
        <p14:creationId xmlns:p14="http://schemas.microsoft.com/office/powerpoint/2010/main" val="396169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212CA-0CAF-608A-EAAB-7D9A7973E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64F7E1-35DE-01A6-55D7-DCB355571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Baptizing = Evangelism.</a:t>
            </a:r>
          </a:p>
          <a:p>
            <a:r>
              <a:rPr lang="en-US" dirty="0"/>
              <a:t>Teaching = Discipleship. </a:t>
            </a:r>
          </a:p>
          <a:p>
            <a:r>
              <a:rPr lang="en-US" dirty="0"/>
              <a:t>In His Authority / Promised Presence = Prayer. </a:t>
            </a:r>
          </a:p>
        </p:txBody>
      </p:sp>
    </p:spTree>
    <p:extLst>
      <p:ext uri="{BB962C8B-B14F-4D97-AF65-F5344CB8AC3E}">
        <p14:creationId xmlns:p14="http://schemas.microsoft.com/office/powerpoint/2010/main" val="3775929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BA729-3824-593C-8BDE-2D8C23B1D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MISSION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7365C1-26A7-4D09-83F5-CAFF54410B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make and mature disciples who multiply.</a:t>
            </a:r>
          </a:p>
          <a:p>
            <a:r>
              <a:rPr lang="en-US" dirty="0"/>
              <a:t>To make = evangelism.</a:t>
            </a:r>
          </a:p>
          <a:p>
            <a:r>
              <a:rPr lang="en-US" dirty="0"/>
              <a:t>To mature = discipleship.</a:t>
            </a:r>
          </a:p>
          <a:p>
            <a:r>
              <a:rPr lang="en-US" dirty="0"/>
              <a:t>Who multiply = prayerful perpetuity. </a:t>
            </a:r>
          </a:p>
        </p:txBody>
      </p:sp>
    </p:spTree>
    <p:extLst>
      <p:ext uri="{BB962C8B-B14F-4D97-AF65-F5344CB8AC3E}">
        <p14:creationId xmlns:p14="http://schemas.microsoft.com/office/powerpoint/2010/main" val="2828901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783826-0A1D-498D-091B-3E4DB77C3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OWN 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EBF30-D556-14AD-617F-49BA8A303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Going forward, our Wednesday evenings will be devoted to Prayer, Evangelism, and Discipleship. </a:t>
            </a:r>
          </a:p>
        </p:txBody>
      </p:sp>
    </p:spTree>
    <p:extLst>
      <p:ext uri="{BB962C8B-B14F-4D97-AF65-F5344CB8AC3E}">
        <p14:creationId xmlns:p14="http://schemas.microsoft.com/office/powerpoint/2010/main" val="16909218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FCD36-2324-AE9E-7C7E-8716E5813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BIG PICTURE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CEFFB2-A65A-110B-ED47-A2EBEE2B43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Who Are We? </a:t>
            </a:r>
            <a:r>
              <a:rPr lang="en-US" b="1" dirty="0"/>
              <a:t>We are C-B-C . . . 							</a:t>
            </a:r>
            <a:r>
              <a:rPr lang="en-US" dirty="0"/>
              <a:t>›Called by Christ (Saved).								›Compelled by Christ (Sent).							›Consumed by Christ (Sanctified).</a:t>
            </a:r>
          </a:p>
          <a:p>
            <a:r>
              <a:rPr lang="en-US" dirty="0"/>
              <a:t>Therefore, it is </a:t>
            </a:r>
            <a:r>
              <a:rPr lang="en-US" b="1" dirty="0"/>
              <a:t>our vision </a:t>
            </a:r>
            <a:r>
              <a:rPr lang="en-US" dirty="0"/>
              <a:t>to take God’s Gospel into God’s World by God’s Spirit for God’s Glory!</a:t>
            </a:r>
          </a:p>
          <a:p>
            <a:r>
              <a:rPr lang="en-US" dirty="0"/>
              <a:t>This is </a:t>
            </a:r>
            <a:r>
              <a:rPr lang="en-US" i="1" dirty="0"/>
              <a:t>how</a:t>
            </a:r>
            <a:r>
              <a:rPr lang="en-US" dirty="0"/>
              <a:t> we accomplish </a:t>
            </a:r>
            <a:r>
              <a:rPr lang="en-US" b="1" dirty="0"/>
              <a:t>our mission </a:t>
            </a:r>
            <a:r>
              <a:rPr lang="en-US" dirty="0"/>
              <a:t>to</a:t>
            </a:r>
            <a:r>
              <a:rPr lang="en-US" b="1" dirty="0"/>
              <a:t> </a:t>
            </a:r>
            <a:r>
              <a:rPr lang="en-US" dirty="0"/>
              <a:t>make and mature disciples who multiply. 										</a:t>
            </a:r>
          </a:p>
        </p:txBody>
      </p:sp>
    </p:spTree>
    <p:extLst>
      <p:ext uri="{BB962C8B-B14F-4D97-AF65-F5344CB8AC3E}">
        <p14:creationId xmlns:p14="http://schemas.microsoft.com/office/powerpoint/2010/main" val="4133620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500</Words>
  <Application>Microsoft Office PowerPoint</Application>
  <PresentationFormat>Widescreen</PresentationFormat>
  <Paragraphs>38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A CHURCH ON MISSION!</vt:lpstr>
      <vt:lpstr>OWNING OUR MISSION</vt:lpstr>
      <vt:lpstr>OUR MISSION</vt:lpstr>
      <vt:lpstr>OUR VISION</vt:lpstr>
      <vt:lpstr>The Great Commission = War-Time Orders</vt:lpstr>
      <vt:lpstr>The Great Commission Assumes Evangelism</vt:lpstr>
      <vt:lpstr>How?</vt:lpstr>
      <vt:lpstr>OUR MISSION</vt:lpstr>
      <vt:lpstr>OWN IT</vt:lpstr>
      <vt:lpstr>THE BIG PICTURE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Keith McWhorter</dc:creator>
  <cp:lastModifiedBy>Keith McWhorter</cp:lastModifiedBy>
  <cp:revision>3</cp:revision>
  <dcterms:created xsi:type="dcterms:W3CDTF">2026-08-18T15:07:17Z</dcterms:created>
  <dcterms:modified xsi:type="dcterms:W3CDTF">2026-08-19T13:15:02Z</dcterms:modified>
</cp:coreProperties>
</file>