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B61FB-2700-D89A-A29E-E735A2E0F7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83B213-5E59-5853-023B-60B0338023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8AB572-063B-6764-F2C2-6825F56E1561}"/>
              </a:ext>
            </a:extLst>
          </p:cNvPr>
          <p:cNvSpPr>
            <a:spLocks noGrp="1"/>
          </p:cNvSpPr>
          <p:nvPr>
            <p:ph type="dt" sz="half" idx="10"/>
          </p:nvPr>
        </p:nvSpPr>
        <p:spPr/>
        <p:txBody>
          <a:bodyPr/>
          <a:lstStyle/>
          <a:p>
            <a:fld id="{A3015C64-03E9-4FE1-A582-6BD668A07585}" type="datetimeFigureOut">
              <a:rPr lang="en-US" smtClean="0"/>
              <a:t>9/7/2026</a:t>
            </a:fld>
            <a:endParaRPr lang="en-US"/>
          </a:p>
        </p:txBody>
      </p:sp>
      <p:sp>
        <p:nvSpPr>
          <p:cNvPr id="5" name="Footer Placeholder 4">
            <a:extLst>
              <a:ext uri="{FF2B5EF4-FFF2-40B4-BE49-F238E27FC236}">
                <a16:creationId xmlns:a16="http://schemas.microsoft.com/office/drawing/2014/main" id="{D7B3D2A0-EA2F-C9FA-41A6-1D85809377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F04F11-A034-02ED-92CD-2D7EB2FB9739}"/>
              </a:ext>
            </a:extLst>
          </p:cNvPr>
          <p:cNvSpPr>
            <a:spLocks noGrp="1"/>
          </p:cNvSpPr>
          <p:nvPr>
            <p:ph type="sldNum" sz="quarter" idx="12"/>
          </p:nvPr>
        </p:nvSpPr>
        <p:spPr/>
        <p:txBody>
          <a:bodyPr/>
          <a:lstStyle/>
          <a:p>
            <a:fld id="{8FB792A6-2B1C-4FE2-8C47-E1CB9F2B5AAA}" type="slidenum">
              <a:rPr lang="en-US" smtClean="0"/>
              <a:t>‹#›</a:t>
            </a:fld>
            <a:endParaRPr lang="en-US"/>
          </a:p>
        </p:txBody>
      </p:sp>
    </p:spTree>
    <p:extLst>
      <p:ext uri="{BB962C8B-B14F-4D97-AF65-F5344CB8AC3E}">
        <p14:creationId xmlns:p14="http://schemas.microsoft.com/office/powerpoint/2010/main" val="1785216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E8FCA-DF3B-CA53-3C26-1E33849CC0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93D6C-8A86-B1E8-C559-E28E3C9884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2531F1-02D4-112E-9DE9-E56EB15ED717}"/>
              </a:ext>
            </a:extLst>
          </p:cNvPr>
          <p:cNvSpPr>
            <a:spLocks noGrp="1"/>
          </p:cNvSpPr>
          <p:nvPr>
            <p:ph type="dt" sz="half" idx="10"/>
          </p:nvPr>
        </p:nvSpPr>
        <p:spPr/>
        <p:txBody>
          <a:bodyPr/>
          <a:lstStyle/>
          <a:p>
            <a:fld id="{A3015C64-03E9-4FE1-A582-6BD668A07585}" type="datetimeFigureOut">
              <a:rPr lang="en-US" smtClean="0"/>
              <a:t>9/7/2026</a:t>
            </a:fld>
            <a:endParaRPr lang="en-US"/>
          </a:p>
        </p:txBody>
      </p:sp>
      <p:sp>
        <p:nvSpPr>
          <p:cNvPr id="5" name="Footer Placeholder 4">
            <a:extLst>
              <a:ext uri="{FF2B5EF4-FFF2-40B4-BE49-F238E27FC236}">
                <a16:creationId xmlns:a16="http://schemas.microsoft.com/office/drawing/2014/main" id="{0592EB50-364A-7066-BB67-5ABA6C029E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6945CA-4AA2-0471-4CB1-73DE88CBA961}"/>
              </a:ext>
            </a:extLst>
          </p:cNvPr>
          <p:cNvSpPr>
            <a:spLocks noGrp="1"/>
          </p:cNvSpPr>
          <p:nvPr>
            <p:ph type="sldNum" sz="quarter" idx="12"/>
          </p:nvPr>
        </p:nvSpPr>
        <p:spPr/>
        <p:txBody>
          <a:bodyPr/>
          <a:lstStyle/>
          <a:p>
            <a:fld id="{8FB792A6-2B1C-4FE2-8C47-E1CB9F2B5AAA}" type="slidenum">
              <a:rPr lang="en-US" smtClean="0"/>
              <a:t>‹#›</a:t>
            </a:fld>
            <a:endParaRPr lang="en-US"/>
          </a:p>
        </p:txBody>
      </p:sp>
    </p:spTree>
    <p:extLst>
      <p:ext uri="{BB962C8B-B14F-4D97-AF65-F5344CB8AC3E}">
        <p14:creationId xmlns:p14="http://schemas.microsoft.com/office/powerpoint/2010/main" val="3954785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8FE74-9D40-6A66-9E6B-998CBB5200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C17278-7694-BC98-9D71-14D463FDCE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C812D6-45E8-7C18-AD58-868E1CEBE766}"/>
              </a:ext>
            </a:extLst>
          </p:cNvPr>
          <p:cNvSpPr>
            <a:spLocks noGrp="1"/>
          </p:cNvSpPr>
          <p:nvPr>
            <p:ph type="dt" sz="half" idx="10"/>
          </p:nvPr>
        </p:nvSpPr>
        <p:spPr/>
        <p:txBody>
          <a:bodyPr/>
          <a:lstStyle/>
          <a:p>
            <a:fld id="{A3015C64-03E9-4FE1-A582-6BD668A07585}" type="datetimeFigureOut">
              <a:rPr lang="en-US" smtClean="0"/>
              <a:t>9/7/2026</a:t>
            </a:fld>
            <a:endParaRPr lang="en-US"/>
          </a:p>
        </p:txBody>
      </p:sp>
      <p:sp>
        <p:nvSpPr>
          <p:cNvPr id="5" name="Footer Placeholder 4">
            <a:extLst>
              <a:ext uri="{FF2B5EF4-FFF2-40B4-BE49-F238E27FC236}">
                <a16:creationId xmlns:a16="http://schemas.microsoft.com/office/drawing/2014/main" id="{05D63DC3-B0C5-27FA-C5F3-E8D606AC80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014BD8-C71F-3E01-8BC9-114FCD53A613}"/>
              </a:ext>
            </a:extLst>
          </p:cNvPr>
          <p:cNvSpPr>
            <a:spLocks noGrp="1"/>
          </p:cNvSpPr>
          <p:nvPr>
            <p:ph type="sldNum" sz="quarter" idx="12"/>
          </p:nvPr>
        </p:nvSpPr>
        <p:spPr/>
        <p:txBody>
          <a:bodyPr/>
          <a:lstStyle/>
          <a:p>
            <a:fld id="{8FB792A6-2B1C-4FE2-8C47-E1CB9F2B5AAA}" type="slidenum">
              <a:rPr lang="en-US" smtClean="0"/>
              <a:t>‹#›</a:t>
            </a:fld>
            <a:endParaRPr lang="en-US"/>
          </a:p>
        </p:txBody>
      </p:sp>
    </p:spTree>
    <p:extLst>
      <p:ext uri="{BB962C8B-B14F-4D97-AF65-F5344CB8AC3E}">
        <p14:creationId xmlns:p14="http://schemas.microsoft.com/office/powerpoint/2010/main" val="98719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51B1-9B68-0134-4827-B9ACD9D348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D51339-E5B4-F6EE-CF92-F63C68EF9B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447187-A738-E8DE-C986-849E73037F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4E8F1B-4DE0-558F-7A16-5F04E0070CE0}"/>
              </a:ext>
            </a:extLst>
          </p:cNvPr>
          <p:cNvSpPr>
            <a:spLocks noGrp="1"/>
          </p:cNvSpPr>
          <p:nvPr>
            <p:ph type="dt" sz="half" idx="10"/>
          </p:nvPr>
        </p:nvSpPr>
        <p:spPr/>
        <p:txBody>
          <a:bodyPr/>
          <a:lstStyle/>
          <a:p>
            <a:fld id="{A3015C64-03E9-4FE1-A582-6BD668A07585}" type="datetimeFigureOut">
              <a:rPr lang="en-US" smtClean="0"/>
              <a:t>9/7/2026</a:t>
            </a:fld>
            <a:endParaRPr lang="en-US"/>
          </a:p>
        </p:txBody>
      </p:sp>
      <p:sp>
        <p:nvSpPr>
          <p:cNvPr id="6" name="Footer Placeholder 5">
            <a:extLst>
              <a:ext uri="{FF2B5EF4-FFF2-40B4-BE49-F238E27FC236}">
                <a16:creationId xmlns:a16="http://schemas.microsoft.com/office/drawing/2014/main" id="{B6636DFD-D629-B171-ED18-467FEA76F3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907BA0-1637-B333-33F5-6C4E59138C6B}"/>
              </a:ext>
            </a:extLst>
          </p:cNvPr>
          <p:cNvSpPr>
            <a:spLocks noGrp="1"/>
          </p:cNvSpPr>
          <p:nvPr>
            <p:ph type="sldNum" sz="quarter" idx="12"/>
          </p:nvPr>
        </p:nvSpPr>
        <p:spPr/>
        <p:txBody>
          <a:bodyPr/>
          <a:lstStyle/>
          <a:p>
            <a:fld id="{8FB792A6-2B1C-4FE2-8C47-E1CB9F2B5AAA}" type="slidenum">
              <a:rPr lang="en-US" smtClean="0"/>
              <a:t>‹#›</a:t>
            </a:fld>
            <a:endParaRPr lang="en-US"/>
          </a:p>
        </p:txBody>
      </p:sp>
    </p:spTree>
    <p:extLst>
      <p:ext uri="{BB962C8B-B14F-4D97-AF65-F5344CB8AC3E}">
        <p14:creationId xmlns:p14="http://schemas.microsoft.com/office/powerpoint/2010/main" val="4132723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923A2-9B71-3772-A0DF-327070B3819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4D3C35-A30B-0ADA-4FC6-B63AED9514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A01B77-2209-B2FC-825E-6C70254834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E62F3F-DBED-53FC-8EE1-9FAB5A1C95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07A598-5270-80D2-6316-E25D574B01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93CA59-926F-BD32-51CE-C4192100C5A2}"/>
              </a:ext>
            </a:extLst>
          </p:cNvPr>
          <p:cNvSpPr>
            <a:spLocks noGrp="1"/>
          </p:cNvSpPr>
          <p:nvPr>
            <p:ph type="dt" sz="half" idx="10"/>
          </p:nvPr>
        </p:nvSpPr>
        <p:spPr/>
        <p:txBody>
          <a:bodyPr/>
          <a:lstStyle/>
          <a:p>
            <a:fld id="{A3015C64-03E9-4FE1-A582-6BD668A07585}" type="datetimeFigureOut">
              <a:rPr lang="en-US" smtClean="0"/>
              <a:t>9/7/2026</a:t>
            </a:fld>
            <a:endParaRPr lang="en-US"/>
          </a:p>
        </p:txBody>
      </p:sp>
      <p:sp>
        <p:nvSpPr>
          <p:cNvPr id="8" name="Footer Placeholder 7">
            <a:extLst>
              <a:ext uri="{FF2B5EF4-FFF2-40B4-BE49-F238E27FC236}">
                <a16:creationId xmlns:a16="http://schemas.microsoft.com/office/drawing/2014/main" id="{CA29982E-C5AF-6807-8132-C321E7E75E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F09C0FB-2B22-BEDF-DAAF-6305D158D2AB}"/>
              </a:ext>
            </a:extLst>
          </p:cNvPr>
          <p:cNvSpPr>
            <a:spLocks noGrp="1"/>
          </p:cNvSpPr>
          <p:nvPr>
            <p:ph type="sldNum" sz="quarter" idx="12"/>
          </p:nvPr>
        </p:nvSpPr>
        <p:spPr/>
        <p:txBody>
          <a:bodyPr/>
          <a:lstStyle/>
          <a:p>
            <a:fld id="{8FB792A6-2B1C-4FE2-8C47-E1CB9F2B5AAA}" type="slidenum">
              <a:rPr lang="en-US" smtClean="0"/>
              <a:t>‹#›</a:t>
            </a:fld>
            <a:endParaRPr lang="en-US"/>
          </a:p>
        </p:txBody>
      </p:sp>
    </p:spTree>
    <p:extLst>
      <p:ext uri="{BB962C8B-B14F-4D97-AF65-F5344CB8AC3E}">
        <p14:creationId xmlns:p14="http://schemas.microsoft.com/office/powerpoint/2010/main" val="312452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608E9-5827-77F3-9421-412B6B107A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4E424F-481C-0DB8-519F-9285D733CC73}"/>
              </a:ext>
            </a:extLst>
          </p:cNvPr>
          <p:cNvSpPr>
            <a:spLocks noGrp="1"/>
          </p:cNvSpPr>
          <p:nvPr>
            <p:ph type="dt" sz="half" idx="10"/>
          </p:nvPr>
        </p:nvSpPr>
        <p:spPr/>
        <p:txBody>
          <a:bodyPr/>
          <a:lstStyle/>
          <a:p>
            <a:fld id="{A3015C64-03E9-4FE1-A582-6BD668A07585}" type="datetimeFigureOut">
              <a:rPr lang="en-US" smtClean="0"/>
              <a:t>9/7/2026</a:t>
            </a:fld>
            <a:endParaRPr lang="en-US"/>
          </a:p>
        </p:txBody>
      </p:sp>
      <p:sp>
        <p:nvSpPr>
          <p:cNvPr id="4" name="Footer Placeholder 3">
            <a:extLst>
              <a:ext uri="{FF2B5EF4-FFF2-40B4-BE49-F238E27FC236}">
                <a16:creationId xmlns:a16="http://schemas.microsoft.com/office/drawing/2014/main" id="{AA1356E4-D413-2BA8-D4B2-71456DFE31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CFE283E-A140-42DA-A131-C6DD05B5AE5C}"/>
              </a:ext>
            </a:extLst>
          </p:cNvPr>
          <p:cNvSpPr>
            <a:spLocks noGrp="1"/>
          </p:cNvSpPr>
          <p:nvPr>
            <p:ph type="sldNum" sz="quarter" idx="12"/>
          </p:nvPr>
        </p:nvSpPr>
        <p:spPr/>
        <p:txBody>
          <a:bodyPr/>
          <a:lstStyle/>
          <a:p>
            <a:fld id="{8FB792A6-2B1C-4FE2-8C47-E1CB9F2B5AAA}" type="slidenum">
              <a:rPr lang="en-US" smtClean="0"/>
              <a:t>‹#›</a:t>
            </a:fld>
            <a:endParaRPr lang="en-US"/>
          </a:p>
        </p:txBody>
      </p:sp>
    </p:spTree>
    <p:extLst>
      <p:ext uri="{BB962C8B-B14F-4D97-AF65-F5344CB8AC3E}">
        <p14:creationId xmlns:p14="http://schemas.microsoft.com/office/powerpoint/2010/main" val="3848728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A4B21F-79B4-CF4E-BD67-02FCEA46FD35}"/>
              </a:ext>
            </a:extLst>
          </p:cNvPr>
          <p:cNvSpPr>
            <a:spLocks noGrp="1"/>
          </p:cNvSpPr>
          <p:nvPr>
            <p:ph type="dt" sz="half" idx="10"/>
          </p:nvPr>
        </p:nvSpPr>
        <p:spPr/>
        <p:txBody>
          <a:bodyPr/>
          <a:lstStyle/>
          <a:p>
            <a:fld id="{A3015C64-03E9-4FE1-A582-6BD668A07585}" type="datetimeFigureOut">
              <a:rPr lang="en-US" smtClean="0"/>
              <a:t>9/7/2026</a:t>
            </a:fld>
            <a:endParaRPr lang="en-US"/>
          </a:p>
        </p:txBody>
      </p:sp>
      <p:sp>
        <p:nvSpPr>
          <p:cNvPr id="3" name="Footer Placeholder 2">
            <a:extLst>
              <a:ext uri="{FF2B5EF4-FFF2-40B4-BE49-F238E27FC236}">
                <a16:creationId xmlns:a16="http://schemas.microsoft.com/office/drawing/2014/main" id="{C724DA1E-4EF5-23A3-10C9-349508C5DA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6F8465-D702-1BFC-AEFC-D4DF6935A193}"/>
              </a:ext>
            </a:extLst>
          </p:cNvPr>
          <p:cNvSpPr>
            <a:spLocks noGrp="1"/>
          </p:cNvSpPr>
          <p:nvPr>
            <p:ph type="sldNum" sz="quarter" idx="12"/>
          </p:nvPr>
        </p:nvSpPr>
        <p:spPr/>
        <p:txBody>
          <a:bodyPr/>
          <a:lstStyle/>
          <a:p>
            <a:fld id="{8FB792A6-2B1C-4FE2-8C47-E1CB9F2B5AAA}" type="slidenum">
              <a:rPr lang="en-US" smtClean="0"/>
              <a:t>‹#›</a:t>
            </a:fld>
            <a:endParaRPr lang="en-US"/>
          </a:p>
        </p:txBody>
      </p:sp>
    </p:spTree>
    <p:extLst>
      <p:ext uri="{BB962C8B-B14F-4D97-AF65-F5344CB8AC3E}">
        <p14:creationId xmlns:p14="http://schemas.microsoft.com/office/powerpoint/2010/main" val="1926801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6654-AD98-2367-5F91-3772BAE5DE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DCBAAB-F3E7-AD79-888D-A3C8ED08A8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223C49-AE8E-1B2B-C7F1-95616F692C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4F81AA-14AF-56A2-0068-BC41D6CEB8BA}"/>
              </a:ext>
            </a:extLst>
          </p:cNvPr>
          <p:cNvSpPr>
            <a:spLocks noGrp="1"/>
          </p:cNvSpPr>
          <p:nvPr>
            <p:ph type="dt" sz="half" idx="10"/>
          </p:nvPr>
        </p:nvSpPr>
        <p:spPr/>
        <p:txBody>
          <a:bodyPr/>
          <a:lstStyle/>
          <a:p>
            <a:fld id="{A3015C64-03E9-4FE1-A582-6BD668A07585}" type="datetimeFigureOut">
              <a:rPr lang="en-US" smtClean="0"/>
              <a:t>9/7/2026</a:t>
            </a:fld>
            <a:endParaRPr lang="en-US"/>
          </a:p>
        </p:txBody>
      </p:sp>
      <p:sp>
        <p:nvSpPr>
          <p:cNvPr id="6" name="Footer Placeholder 5">
            <a:extLst>
              <a:ext uri="{FF2B5EF4-FFF2-40B4-BE49-F238E27FC236}">
                <a16:creationId xmlns:a16="http://schemas.microsoft.com/office/drawing/2014/main" id="{37C2D511-7B5B-EF8D-A2F8-84AA0B4B70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E307CB-1FA8-DD0B-7C56-7F236249BC6E}"/>
              </a:ext>
            </a:extLst>
          </p:cNvPr>
          <p:cNvSpPr>
            <a:spLocks noGrp="1"/>
          </p:cNvSpPr>
          <p:nvPr>
            <p:ph type="sldNum" sz="quarter" idx="12"/>
          </p:nvPr>
        </p:nvSpPr>
        <p:spPr/>
        <p:txBody>
          <a:bodyPr/>
          <a:lstStyle/>
          <a:p>
            <a:fld id="{8FB792A6-2B1C-4FE2-8C47-E1CB9F2B5AAA}" type="slidenum">
              <a:rPr lang="en-US" smtClean="0"/>
              <a:t>‹#›</a:t>
            </a:fld>
            <a:endParaRPr lang="en-US"/>
          </a:p>
        </p:txBody>
      </p:sp>
    </p:spTree>
    <p:extLst>
      <p:ext uri="{BB962C8B-B14F-4D97-AF65-F5344CB8AC3E}">
        <p14:creationId xmlns:p14="http://schemas.microsoft.com/office/powerpoint/2010/main" val="692182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27B79-6337-2007-41EB-0B90E9432D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F4021D-70EA-CC63-E972-41723DE0C9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3DC4F2-F307-CCED-2E4D-B4C7C6DF99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12BDFC-A8F1-4320-AE99-316F251A9A9C}"/>
              </a:ext>
            </a:extLst>
          </p:cNvPr>
          <p:cNvSpPr>
            <a:spLocks noGrp="1"/>
          </p:cNvSpPr>
          <p:nvPr>
            <p:ph type="dt" sz="half" idx="10"/>
          </p:nvPr>
        </p:nvSpPr>
        <p:spPr/>
        <p:txBody>
          <a:bodyPr/>
          <a:lstStyle/>
          <a:p>
            <a:fld id="{A3015C64-03E9-4FE1-A582-6BD668A07585}" type="datetimeFigureOut">
              <a:rPr lang="en-US" smtClean="0"/>
              <a:t>9/7/2026</a:t>
            </a:fld>
            <a:endParaRPr lang="en-US"/>
          </a:p>
        </p:txBody>
      </p:sp>
      <p:sp>
        <p:nvSpPr>
          <p:cNvPr id="6" name="Footer Placeholder 5">
            <a:extLst>
              <a:ext uri="{FF2B5EF4-FFF2-40B4-BE49-F238E27FC236}">
                <a16:creationId xmlns:a16="http://schemas.microsoft.com/office/drawing/2014/main" id="{FCF6C6EC-A3DE-4E17-F9ED-81F242B2BD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1018AD-0BC6-1997-2EE9-6764955F1476}"/>
              </a:ext>
            </a:extLst>
          </p:cNvPr>
          <p:cNvSpPr>
            <a:spLocks noGrp="1"/>
          </p:cNvSpPr>
          <p:nvPr>
            <p:ph type="sldNum" sz="quarter" idx="12"/>
          </p:nvPr>
        </p:nvSpPr>
        <p:spPr/>
        <p:txBody>
          <a:bodyPr/>
          <a:lstStyle/>
          <a:p>
            <a:fld id="{8FB792A6-2B1C-4FE2-8C47-E1CB9F2B5AAA}" type="slidenum">
              <a:rPr lang="en-US" smtClean="0"/>
              <a:t>‹#›</a:t>
            </a:fld>
            <a:endParaRPr lang="en-US"/>
          </a:p>
        </p:txBody>
      </p:sp>
    </p:spTree>
    <p:extLst>
      <p:ext uri="{BB962C8B-B14F-4D97-AF65-F5344CB8AC3E}">
        <p14:creationId xmlns:p14="http://schemas.microsoft.com/office/powerpoint/2010/main" val="1372177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3B52A-5A06-1045-8CEF-FD56B3B3B1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51DE13-A287-BA8B-12D3-897C261EDB9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E9CCBD-7AE0-8109-51C3-73771F95940F}"/>
              </a:ext>
            </a:extLst>
          </p:cNvPr>
          <p:cNvSpPr>
            <a:spLocks noGrp="1"/>
          </p:cNvSpPr>
          <p:nvPr>
            <p:ph type="dt" sz="half" idx="10"/>
          </p:nvPr>
        </p:nvSpPr>
        <p:spPr/>
        <p:txBody>
          <a:bodyPr/>
          <a:lstStyle/>
          <a:p>
            <a:fld id="{A3015C64-03E9-4FE1-A582-6BD668A07585}" type="datetimeFigureOut">
              <a:rPr lang="en-US" smtClean="0"/>
              <a:t>9/7/2026</a:t>
            </a:fld>
            <a:endParaRPr lang="en-US"/>
          </a:p>
        </p:txBody>
      </p:sp>
      <p:sp>
        <p:nvSpPr>
          <p:cNvPr id="5" name="Footer Placeholder 4">
            <a:extLst>
              <a:ext uri="{FF2B5EF4-FFF2-40B4-BE49-F238E27FC236}">
                <a16:creationId xmlns:a16="http://schemas.microsoft.com/office/drawing/2014/main" id="{6A34935F-5CDB-5442-B04B-FF81C4B72A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BC43EC-0C79-AB56-E952-AAECEDE018D1}"/>
              </a:ext>
            </a:extLst>
          </p:cNvPr>
          <p:cNvSpPr>
            <a:spLocks noGrp="1"/>
          </p:cNvSpPr>
          <p:nvPr>
            <p:ph type="sldNum" sz="quarter" idx="12"/>
          </p:nvPr>
        </p:nvSpPr>
        <p:spPr/>
        <p:txBody>
          <a:bodyPr/>
          <a:lstStyle/>
          <a:p>
            <a:fld id="{8FB792A6-2B1C-4FE2-8C47-E1CB9F2B5AAA}" type="slidenum">
              <a:rPr lang="en-US" smtClean="0"/>
              <a:t>‹#›</a:t>
            </a:fld>
            <a:endParaRPr lang="en-US"/>
          </a:p>
        </p:txBody>
      </p:sp>
    </p:spTree>
    <p:extLst>
      <p:ext uri="{BB962C8B-B14F-4D97-AF65-F5344CB8AC3E}">
        <p14:creationId xmlns:p14="http://schemas.microsoft.com/office/powerpoint/2010/main" val="835160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7DC4B5-97A2-5F2C-9BCD-F134CE3704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1CC148-1C4B-0C63-ED26-8486F5DBE4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6643D2-DD69-FFE8-9301-FFAAB205C44C}"/>
              </a:ext>
            </a:extLst>
          </p:cNvPr>
          <p:cNvSpPr>
            <a:spLocks noGrp="1"/>
          </p:cNvSpPr>
          <p:nvPr>
            <p:ph type="dt" sz="half" idx="10"/>
          </p:nvPr>
        </p:nvSpPr>
        <p:spPr/>
        <p:txBody>
          <a:bodyPr/>
          <a:lstStyle/>
          <a:p>
            <a:fld id="{A3015C64-03E9-4FE1-A582-6BD668A07585}" type="datetimeFigureOut">
              <a:rPr lang="en-US" smtClean="0"/>
              <a:t>9/7/2026</a:t>
            </a:fld>
            <a:endParaRPr lang="en-US"/>
          </a:p>
        </p:txBody>
      </p:sp>
      <p:sp>
        <p:nvSpPr>
          <p:cNvPr id="5" name="Footer Placeholder 4">
            <a:extLst>
              <a:ext uri="{FF2B5EF4-FFF2-40B4-BE49-F238E27FC236}">
                <a16:creationId xmlns:a16="http://schemas.microsoft.com/office/drawing/2014/main" id="{79C1B62D-55FA-8B90-21CA-CC766C1BEC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580CBB-DF81-B074-9F6A-FDDF242CE8BA}"/>
              </a:ext>
            </a:extLst>
          </p:cNvPr>
          <p:cNvSpPr>
            <a:spLocks noGrp="1"/>
          </p:cNvSpPr>
          <p:nvPr>
            <p:ph type="sldNum" sz="quarter" idx="12"/>
          </p:nvPr>
        </p:nvSpPr>
        <p:spPr/>
        <p:txBody>
          <a:bodyPr/>
          <a:lstStyle/>
          <a:p>
            <a:fld id="{8FB792A6-2B1C-4FE2-8C47-E1CB9F2B5AAA}" type="slidenum">
              <a:rPr lang="en-US" smtClean="0"/>
              <a:t>‹#›</a:t>
            </a:fld>
            <a:endParaRPr lang="en-US"/>
          </a:p>
        </p:txBody>
      </p:sp>
    </p:spTree>
    <p:extLst>
      <p:ext uri="{BB962C8B-B14F-4D97-AF65-F5344CB8AC3E}">
        <p14:creationId xmlns:p14="http://schemas.microsoft.com/office/powerpoint/2010/main" val="720837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2ABE23-56D9-69EF-141E-130ACCB197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98305F-B739-A14B-9D4B-336DD4D72F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B93597-FE34-FD89-AD81-8FEEA7A9FC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015C64-03E9-4FE1-A582-6BD668A07585}" type="datetimeFigureOut">
              <a:rPr lang="en-US" smtClean="0"/>
              <a:t>9/7/2026</a:t>
            </a:fld>
            <a:endParaRPr lang="en-US"/>
          </a:p>
        </p:txBody>
      </p:sp>
      <p:sp>
        <p:nvSpPr>
          <p:cNvPr id="5" name="Footer Placeholder 4">
            <a:extLst>
              <a:ext uri="{FF2B5EF4-FFF2-40B4-BE49-F238E27FC236}">
                <a16:creationId xmlns:a16="http://schemas.microsoft.com/office/drawing/2014/main" id="{7B6213E3-870C-B192-4B24-3A5F33DE7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1AA0D4E-B2E8-320F-934D-AF29056DB0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B792A6-2B1C-4FE2-8C47-E1CB9F2B5AAA}" type="slidenum">
              <a:rPr lang="en-US" smtClean="0"/>
              <a:t>‹#›</a:t>
            </a:fld>
            <a:endParaRPr lang="en-US"/>
          </a:p>
        </p:txBody>
      </p:sp>
    </p:spTree>
    <p:extLst>
      <p:ext uri="{BB962C8B-B14F-4D97-AF65-F5344CB8AC3E}">
        <p14:creationId xmlns:p14="http://schemas.microsoft.com/office/powerpoint/2010/main" val="3470838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5AD70-743D-6BE8-89F3-17DEE9C227A1}"/>
              </a:ext>
            </a:extLst>
          </p:cNvPr>
          <p:cNvSpPr>
            <a:spLocks noGrp="1"/>
          </p:cNvSpPr>
          <p:nvPr>
            <p:ph type="ctrTitle"/>
          </p:nvPr>
        </p:nvSpPr>
        <p:spPr/>
        <p:txBody>
          <a:bodyPr/>
          <a:lstStyle/>
          <a:p>
            <a:r>
              <a:rPr lang="en-US" dirty="0"/>
              <a:t>A CHURCH OF HOLINESS</a:t>
            </a:r>
          </a:p>
        </p:txBody>
      </p:sp>
      <p:sp>
        <p:nvSpPr>
          <p:cNvPr id="3" name="Subtitle 2">
            <a:extLst>
              <a:ext uri="{FF2B5EF4-FFF2-40B4-BE49-F238E27FC236}">
                <a16:creationId xmlns:a16="http://schemas.microsoft.com/office/drawing/2014/main" id="{E817B474-8144-7806-FB30-BF182317B72C}"/>
              </a:ext>
            </a:extLst>
          </p:cNvPr>
          <p:cNvSpPr>
            <a:spLocks noGrp="1"/>
          </p:cNvSpPr>
          <p:nvPr>
            <p:ph type="subTitle" idx="1"/>
          </p:nvPr>
        </p:nvSpPr>
        <p:spPr/>
        <p:txBody>
          <a:bodyPr/>
          <a:lstStyle/>
          <a:p>
            <a:r>
              <a:rPr lang="en-US" b="1" dirty="0"/>
              <a:t>1 Peter 1:22 – 2:3</a:t>
            </a:r>
          </a:p>
        </p:txBody>
      </p:sp>
    </p:spTree>
    <p:extLst>
      <p:ext uri="{BB962C8B-B14F-4D97-AF65-F5344CB8AC3E}">
        <p14:creationId xmlns:p14="http://schemas.microsoft.com/office/powerpoint/2010/main" val="3906881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D6A4-FE59-57E0-619D-B01D75160005}"/>
              </a:ext>
            </a:extLst>
          </p:cNvPr>
          <p:cNvSpPr>
            <a:spLocks noGrp="1"/>
          </p:cNvSpPr>
          <p:nvPr>
            <p:ph type="title"/>
          </p:nvPr>
        </p:nvSpPr>
        <p:spPr/>
        <p:txBody>
          <a:bodyPr/>
          <a:lstStyle/>
          <a:p>
            <a:r>
              <a:rPr lang="en-US" dirty="0"/>
              <a:t>Holiness is Not Optional</a:t>
            </a:r>
          </a:p>
        </p:txBody>
      </p:sp>
      <p:sp>
        <p:nvSpPr>
          <p:cNvPr id="3" name="Content Placeholder 2">
            <a:extLst>
              <a:ext uri="{FF2B5EF4-FFF2-40B4-BE49-F238E27FC236}">
                <a16:creationId xmlns:a16="http://schemas.microsoft.com/office/drawing/2014/main" id="{FAAFC3AC-318A-B0AC-7D14-8A47801180CA}"/>
              </a:ext>
            </a:extLst>
          </p:cNvPr>
          <p:cNvSpPr>
            <a:spLocks noGrp="1"/>
          </p:cNvSpPr>
          <p:nvPr>
            <p:ph idx="1"/>
          </p:nvPr>
        </p:nvSpPr>
        <p:spPr/>
        <p:txBody>
          <a:bodyPr/>
          <a:lstStyle/>
          <a:p>
            <a:r>
              <a:rPr lang="en-US" dirty="0"/>
              <a:t>Heb 12:14, “Strive for peace with everyone, and for the holiness without which no one will see the Lord.” </a:t>
            </a:r>
          </a:p>
          <a:p>
            <a:r>
              <a:rPr lang="en-US" dirty="0"/>
              <a:t>The word “saints” means “holy ones.” </a:t>
            </a:r>
          </a:p>
          <a:p>
            <a:r>
              <a:rPr lang="en-US" dirty="0"/>
              <a:t>Peter’s Epistle hammers home the theme that </a:t>
            </a:r>
            <a:r>
              <a:rPr lang="en-US" b="1" dirty="0"/>
              <a:t>those who hope in Christ will live holy lives! </a:t>
            </a:r>
          </a:p>
          <a:p>
            <a:r>
              <a:rPr lang="en-US" dirty="0"/>
              <a:t>Our passage today applies this theme to our </a:t>
            </a:r>
            <a:r>
              <a:rPr lang="en-US" u="sng" dirty="0"/>
              <a:t>communal</a:t>
            </a:r>
            <a:r>
              <a:rPr lang="en-US" dirty="0"/>
              <a:t> life.</a:t>
            </a:r>
          </a:p>
        </p:txBody>
      </p:sp>
    </p:spTree>
    <p:extLst>
      <p:ext uri="{BB962C8B-B14F-4D97-AF65-F5344CB8AC3E}">
        <p14:creationId xmlns:p14="http://schemas.microsoft.com/office/powerpoint/2010/main" val="2378170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165E2-5E7F-0F4E-7FC5-B7262129DA0D}"/>
              </a:ext>
            </a:extLst>
          </p:cNvPr>
          <p:cNvSpPr>
            <a:spLocks noGrp="1"/>
          </p:cNvSpPr>
          <p:nvPr>
            <p:ph type="title"/>
          </p:nvPr>
        </p:nvSpPr>
        <p:spPr/>
        <p:txBody>
          <a:bodyPr/>
          <a:lstStyle/>
          <a:p>
            <a:r>
              <a:rPr lang="en-US" dirty="0"/>
              <a:t>THE POINT</a:t>
            </a:r>
          </a:p>
        </p:txBody>
      </p:sp>
      <p:sp>
        <p:nvSpPr>
          <p:cNvPr id="3" name="Content Placeholder 2">
            <a:extLst>
              <a:ext uri="{FF2B5EF4-FFF2-40B4-BE49-F238E27FC236}">
                <a16:creationId xmlns:a16="http://schemas.microsoft.com/office/drawing/2014/main" id="{95AF1E05-3989-F4B5-8AEC-5B0A3AA15852}"/>
              </a:ext>
            </a:extLst>
          </p:cNvPr>
          <p:cNvSpPr>
            <a:spLocks noGrp="1"/>
          </p:cNvSpPr>
          <p:nvPr>
            <p:ph idx="1"/>
          </p:nvPr>
        </p:nvSpPr>
        <p:spPr/>
        <p:txBody>
          <a:bodyPr/>
          <a:lstStyle/>
          <a:p>
            <a:r>
              <a:rPr lang="en-US" b="1" dirty="0"/>
              <a:t>New Life leads to New Loves and New Longings! </a:t>
            </a:r>
          </a:p>
          <a:p>
            <a:r>
              <a:rPr lang="en-US" dirty="0"/>
              <a:t>Peter’s rhythm is to lay down commands for Christians and show consequences of being a Christian while repeatedly looking back to the One Grand Cause. 																				›New Life in Christ is the Cause (1:1-5, 13-16, 20-22). </a:t>
            </a:r>
          </a:p>
        </p:txBody>
      </p:sp>
    </p:spTree>
    <p:extLst>
      <p:ext uri="{BB962C8B-B14F-4D97-AF65-F5344CB8AC3E}">
        <p14:creationId xmlns:p14="http://schemas.microsoft.com/office/powerpoint/2010/main" val="7582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1CA2A-C9E4-FC68-8E42-7C5F768B748F}"/>
              </a:ext>
            </a:extLst>
          </p:cNvPr>
          <p:cNvSpPr>
            <a:spLocks noGrp="1"/>
          </p:cNvSpPr>
          <p:nvPr>
            <p:ph type="title"/>
          </p:nvPr>
        </p:nvSpPr>
        <p:spPr/>
        <p:txBody>
          <a:bodyPr/>
          <a:lstStyle/>
          <a:p>
            <a:r>
              <a:rPr lang="en-US" dirty="0"/>
              <a:t>Two Commands, One Cause</a:t>
            </a:r>
          </a:p>
        </p:txBody>
      </p:sp>
      <p:sp>
        <p:nvSpPr>
          <p:cNvPr id="3" name="Content Placeholder 2">
            <a:extLst>
              <a:ext uri="{FF2B5EF4-FFF2-40B4-BE49-F238E27FC236}">
                <a16:creationId xmlns:a16="http://schemas.microsoft.com/office/drawing/2014/main" id="{BBD63AE5-B583-9616-E9E8-E746B7F5A535}"/>
              </a:ext>
            </a:extLst>
          </p:cNvPr>
          <p:cNvSpPr>
            <a:spLocks noGrp="1"/>
          </p:cNvSpPr>
          <p:nvPr>
            <p:ph idx="1"/>
          </p:nvPr>
        </p:nvSpPr>
        <p:spPr/>
        <p:txBody>
          <a:bodyPr/>
          <a:lstStyle/>
          <a:p>
            <a:pPr marL="514350" indent="-514350">
              <a:buFont typeface="+mj-lt"/>
              <a:buAutoNum type="arabicPeriod"/>
            </a:pPr>
            <a:r>
              <a:rPr lang="en-US" dirty="0"/>
              <a:t>Love one another . . . Since you have been born again.</a:t>
            </a:r>
          </a:p>
          <a:p>
            <a:pPr marL="514350" indent="-514350">
              <a:buFont typeface="+mj-lt"/>
              <a:buAutoNum type="arabicPeriod"/>
            </a:pPr>
            <a:r>
              <a:rPr lang="en-US" dirty="0"/>
              <a:t>Long for pure milk . . . Since you have tasted that the Lord is good.												</a:t>
            </a:r>
          </a:p>
          <a:p>
            <a:r>
              <a:rPr lang="en-US" dirty="0"/>
              <a:t>The </a:t>
            </a:r>
            <a:r>
              <a:rPr lang="en-US" b="1" dirty="0"/>
              <a:t>Word of God </a:t>
            </a:r>
            <a:r>
              <a:rPr lang="en-US" u="sng" dirty="0"/>
              <a:t>fuels</a:t>
            </a:r>
            <a:r>
              <a:rPr lang="en-US" dirty="0"/>
              <a:t> it all.</a:t>
            </a:r>
          </a:p>
          <a:p>
            <a:r>
              <a:rPr lang="en-US" dirty="0"/>
              <a:t>Peter’s citation of Isaiah 40:6-8 is poignant.</a:t>
            </a:r>
          </a:p>
          <a:p>
            <a:r>
              <a:rPr lang="en-US" dirty="0"/>
              <a:t>The Word of God is </a:t>
            </a:r>
            <a:r>
              <a:rPr lang="en-US" b="1" dirty="0"/>
              <a:t>the Spirit’s signpost to the Savior </a:t>
            </a:r>
            <a:r>
              <a:rPr lang="en-US" dirty="0"/>
              <a:t>(1:10-12).  </a:t>
            </a:r>
          </a:p>
        </p:txBody>
      </p:sp>
    </p:spTree>
    <p:extLst>
      <p:ext uri="{BB962C8B-B14F-4D97-AF65-F5344CB8AC3E}">
        <p14:creationId xmlns:p14="http://schemas.microsoft.com/office/powerpoint/2010/main" val="390768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3DE2A-090D-CA8D-BC9B-0F63D4EF382E}"/>
              </a:ext>
            </a:extLst>
          </p:cNvPr>
          <p:cNvSpPr>
            <a:spLocks noGrp="1"/>
          </p:cNvSpPr>
          <p:nvPr>
            <p:ph type="title"/>
          </p:nvPr>
        </p:nvSpPr>
        <p:spPr/>
        <p:txBody>
          <a:bodyPr/>
          <a:lstStyle/>
          <a:p>
            <a:r>
              <a:rPr lang="en-US" dirty="0"/>
              <a:t>NEW LOVES (1:22)</a:t>
            </a:r>
          </a:p>
        </p:txBody>
      </p:sp>
      <p:sp>
        <p:nvSpPr>
          <p:cNvPr id="3" name="Content Placeholder 2">
            <a:extLst>
              <a:ext uri="{FF2B5EF4-FFF2-40B4-BE49-F238E27FC236}">
                <a16:creationId xmlns:a16="http://schemas.microsoft.com/office/drawing/2014/main" id="{DC1B1348-0F57-2B98-8261-661615AE2D84}"/>
              </a:ext>
            </a:extLst>
          </p:cNvPr>
          <p:cNvSpPr>
            <a:spLocks noGrp="1"/>
          </p:cNvSpPr>
          <p:nvPr>
            <p:ph idx="1"/>
          </p:nvPr>
        </p:nvSpPr>
        <p:spPr/>
        <p:txBody>
          <a:bodyPr/>
          <a:lstStyle/>
          <a:p>
            <a:r>
              <a:rPr lang="en-US" dirty="0"/>
              <a:t>1</a:t>
            </a:r>
            <a:r>
              <a:rPr lang="en-US" baseline="30000" dirty="0"/>
              <a:t>st</a:t>
            </a:r>
            <a:r>
              <a:rPr lang="en-US" dirty="0"/>
              <a:t> Love is Jesus. 2</a:t>
            </a:r>
            <a:r>
              <a:rPr lang="en-US" baseline="30000" dirty="0"/>
              <a:t>nd</a:t>
            </a:r>
            <a:r>
              <a:rPr lang="en-US" dirty="0"/>
              <a:t> Love is the Church. </a:t>
            </a:r>
          </a:p>
          <a:p>
            <a:r>
              <a:rPr lang="en-US" dirty="0"/>
              <a:t>Love is not romanticized nor untethered from truth. </a:t>
            </a:r>
          </a:p>
          <a:p>
            <a:r>
              <a:rPr lang="en-US" dirty="0"/>
              <a:t>Love here is an act of the will submitted to God’s Word. </a:t>
            </a:r>
          </a:p>
          <a:p>
            <a:r>
              <a:rPr lang="en-US" dirty="0"/>
              <a:t>Love for our church family is the product of purified hearts / souls. </a:t>
            </a:r>
          </a:p>
          <a:p>
            <a:r>
              <a:rPr lang="en-US" dirty="0"/>
              <a:t>Brotherly love is “sincere / genuine” (see Rom 12:9). 															›John 13:34-35; Col 3:12-17							›Love requires both </a:t>
            </a:r>
            <a:r>
              <a:rPr lang="en-US" b="1" dirty="0"/>
              <a:t>positive and negative </a:t>
            </a:r>
            <a:r>
              <a:rPr lang="en-US" dirty="0"/>
              <a:t>actions. </a:t>
            </a:r>
          </a:p>
        </p:txBody>
      </p:sp>
    </p:spTree>
    <p:extLst>
      <p:ext uri="{BB962C8B-B14F-4D97-AF65-F5344CB8AC3E}">
        <p14:creationId xmlns:p14="http://schemas.microsoft.com/office/powerpoint/2010/main" val="233001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0FF52-865D-2AD9-79DD-1656D4E76820}"/>
              </a:ext>
            </a:extLst>
          </p:cNvPr>
          <p:cNvSpPr>
            <a:spLocks noGrp="1"/>
          </p:cNvSpPr>
          <p:nvPr>
            <p:ph type="title"/>
          </p:nvPr>
        </p:nvSpPr>
        <p:spPr/>
        <p:txBody>
          <a:bodyPr/>
          <a:lstStyle/>
          <a:p>
            <a:r>
              <a:rPr lang="en-US" dirty="0"/>
              <a:t>NEW LONGINGS (2:1-3)</a:t>
            </a:r>
          </a:p>
        </p:txBody>
      </p:sp>
      <p:sp>
        <p:nvSpPr>
          <p:cNvPr id="3" name="Content Placeholder 2">
            <a:extLst>
              <a:ext uri="{FF2B5EF4-FFF2-40B4-BE49-F238E27FC236}">
                <a16:creationId xmlns:a16="http://schemas.microsoft.com/office/drawing/2014/main" id="{829AF7B3-E324-C020-C1C6-29F6C549AD56}"/>
              </a:ext>
            </a:extLst>
          </p:cNvPr>
          <p:cNvSpPr>
            <a:spLocks noGrp="1"/>
          </p:cNvSpPr>
          <p:nvPr>
            <p:ph idx="1"/>
          </p:nvPr>
        </p:nvSpPr>
        <p:spPr/>
        <p:txBody>
          <a:bodyPr/>
          <a:lstStyle/>
          <a:p>
            <a:r>
              <a:rPr lang="en-US" dirty="0"/>
              <a:t>The word “therefore” connects it back to the New Life producing New Loves by the power of “the gospel preached to you.”</a:t>
            </a:r>
          </a:p>
          <a:p>
            <a:r>
              <a:rPr lang="en-US" dirty="0"/>
              <a:t>The command: “</a:t>
            </a:r>
            <a:r>
              <a:rPr lang="en-US" b="1" dirty="0"/>
              <a:t>Long for / yearn after</a:t>
            </a:r>
            <a:r>
              <a:rPr lang="en-US" dirty="0"/>
              <a:t>.”																	›Pure spiritual milk / milk of the Word.</a:t>
            </a:r>
          </a:p>
          <a:p>
            <a:r>
              <a:rPr lang="en-US" dirty="0"/>
              <a:t>New Longings are both Negative and Positive.  											</a:t>
            </a:r>
          </a:p>
        </p:txBody>
      </p:sp>
    </p:spTree>
    <p:extLst>
      <p:ext uri="{BB962C8B-B14F-4D97-AF65-F5344CB8AC3E}">
        <p14:creationId xmlns:p14="http://schemas.microsoft.com/office/powerpoint/2010/main" val="275078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9C2C0-CAA6-8636-C783-F312585BCEA2}"/>
              </a:ext>
            </a:extLst>
          </p:cNvPr>
          <p:cNvSpPr>
            <a:spLocks noGrp="1"/>
          </p:cNvSpPr>
          <p:nvPr>
            <p:ph type="title"/>
          </p:nvPr>
        </p:nvSpPr>
        <p:spPr/>
        <p:txBody>
          <a:bodyPr/>
          <a:lstStyle/>
          <a:p>
            <a:r>
              <a:rPr lang="en-US" dirty="0"/>
              <a:t>NEW LONGING #1</a:t>
            </a:r>
          </a:p>
        </p:txBody>
      </p:sp>
      <p:sp>
        <p:nvSpPr>
          <p:cNvPr id="3" name="Content Placeholder 2">
            <a:extLst>
              <a:ext uri="{FF2B5EF4-FFF2-40B4-BE49-F238E27FC236}">
                <a16:creationId xmlns:a16="http://schemas.microsoft.com/office/drawing/2014/main" id="{F370BF00-5E7C-C3E2-E289-296F2C0032E7}"/>
              </a:ext>
            </a:extLst>
          </p:cNvPr>
          <p:cNvSpPr>
            <a:spLocks noGrp="1"/>
          </p:cNvSpPr>
          <p:nvPr>
            <p:ph idx="1"/>
          </p:nvPr>
        </p:nvSpPr>
        <p:spPr/>
        <p:txBody>
          <a:bodyPr/>
          <a:lstStyle/>
          <a:p>
            <a:r>
              <a:rPr lang="en-US" b="1" dirty="0"/>
              <a:t>To lay aside person-to-person sins. </a:t>
            </a:r>
          </a:p>
          <a:p>
            <a:pPr marL="0" indent="0">
              <a:buNone/>
            </a:pPr>
            <a:r>
              <a:rPr lang="en-US" dirty="0"/>
              <a:t>“Malice delights in another’s hurt; envy pines at another’s good; guile imparts duplicity to the heart; hypocrisy (flattery) imparts duplicity to the tongue; evil-</a:t>
            </a:r>
            <a:r>
              <a:rPr lang="en-US" dirty="0" err="1"/>
              <a:t>speakings</a:t>
            </a:r>
            <a:r>
              <a:rPr lang="en-US" dirty="0"/>
              <a:t> wound the character of another.”								-Augustine</a:t>
            </a:r>
          </a:p>
          <a:p>
            <a:r>
              <a:rPr lang="en-US" dirty="0"/>
              <a:t>Eph 4:20-32; Col 3:5-11; </a:t>
            </a:r>
            <a:r>
              <a:rPr lang="en-US" dirty="0" err="1"/>
              <a:t>Jms</a:t>
            </a:r>
            <a:r>
              <a:rPr lang="en-US" dirty="0"/>
              <a:t> 4:11-12 </a:t>
            </a:r>
          </a:p>
        </p:txBody>
      </p:sp>
    </p:spTree>
    <p:extLst>
      <p:ext uri="{BB962C8B-B14F-4D97-AF65-F5344CB8AC3E}">
        <p14:creationId xmlns:p14="http://schemas.microsoft.com/office/powerpoint/2010/main" val="385918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76B45-64FB-E117-C0AD-296B8B4A6E1F}"/>
              </a:ext>
            </a:extLst>
          </p:cNvPr>
          <p:cNvSpPr>
            <a:spLocks noGrp="1"/>
          </p:cNvSpPr>
          <p:nvPr>
            <p:ph type="title"/>
          </p:nvPr>
        </p:nvSpPr>
        <p:spPr/>
        <p:txBody>
          <a:bodyPr/>
          <a:lstStyle/>
          <a:p>
            <a:r>
              <a:rPr lang="en-US" dirty="0"/>
              <a:t>NEW LONGING #2</a:t>
            </a:r>
          </a:p>
        </p:txBody>
      </p:sp>
      <p:sp>
        <p:nvSpPr>
          <p:cNvPr id="3" name="Content Placeholder 2">
            <a:extLst>
              <a:ext uri="{FF2B5EF4-FFF2-40B4-BE49-F238E27FC236}">
                <a16:creationId xmlns:a16="http://schemas.microsoft.com/office/drawing/2014/main" id="{A4E93D40-48DF-A3CE-7A02-4626577523C3}"/>
              </a:ext>
            </a:extLst>
          </p:cNvPr>
          <p:cNvSpPr>
            <a:spLocks noGrp="1"/>
          </p:cNvSpPr>
          <p:nvPr>
            <p:ph idx="1"/>
          </p:nvPr>
        </p:nvSpPr>
        <p:spPr/>
        <p:txBody>
          <a:bodyPr/>
          <a:lstStyle/>
          <a:p>
            <a:r>
              <a:rPr lang="en-US" b="1" dirty="0"/>
              <a:t>To grow up into salvation.																			</a:t>
            </a:r>
            <a:r>
              <a:rPr lang="en-US" dirty="0"/>
              <a:t>›The language here is familial – “new born babes.” </a:t>
            </a:r>
          </a:p>
          <a:p>
            <a:pPr marL="0" indent="0">
              <a:buNone/>
            </a:pPr>
            <a:r>
              <a:rPr lang="en-US" dirty="0"/>
              <a:t>“The word is to be desired with appetite as the cause of life, to be swallowed in the hearing, to be chewed as cud is by rumination with the understanding, and to be digested by faith.” 									-Tertullian. </a:t>
            </a:r>
          </a:p>
          <a:p>
            <a:r>
              <a:rPr lang="en-US" dirty="0"/>
              <a:t>Consider the powerful pictures Peter paints of the Church (2:4-12).  </a:t>
            </a:r>
            <a:endParaRPr lang="en-US" b="1" dirty="0"/>
          </a:p>
        </p:txBody>
      </p:sp>
    </p:spTree>
    <p:extLst>
      <p:ext uri="{BB962C8B-B14F-4D97-AF65-F5344CB8AC3E}">
        <p14:creationId xmlns:p14="http://schemas.microsoft.com/office/powerpoint/2010/main" val="418739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C5256B-EF5D-D83A-AC80-CD0C6A7656E4}"/>
              </a:ext>
            </a:extLst>
          </p:cNvPr>
          <p:cNvSpPr txBox="1"/>
          <p:nvPr/>
        </p:nvSpPr>
        <p:spPr>
          <a:xfrm>
            <a:off x="865239" y="835742"/>
            <a:ext cx="10579509" cy="5909310"/>
          </a:xfrm>
          <a:prstGeom prst="rect">
            <a:avLst/>
          </a:prstGeom>
          <a:noFill/>
        </p:spPr>
        <p:txBody>
          <a:bodyPr wrap="square" rtlCol="0">
            <a:spAutoFit/>
          </a:bodyPr>
          <a:lstStyle/>
          <a:p>
            <a:r>
              <a:rPr lang="en-US" sz="2000" dirty="0"/>
              <a:t>Love is rejoicing over the existence of the beloved one; it is the desire that he be rather than not be; it is longing for his presence when he is absent; it is happiness in the thought of him; it is profound satisfaction over everything that makes him great and glorious.</a:t>
            </a:r>
          </a:p>
          <a:p>
            <a:endParaRPr lang="en-US" sz="2000" dirty="0"/>
          </a:p>
          <a:p>
            <a:r>
              <a:rPr lang="en-US" sz="2000" dirty="0"/>
              <a:t>Love is gratitude; it is thankfulness for the existence of the beloved; it is the happy acceptance of everything that he gives without the jealous feeling … it is a gratitude that does not seek equality; it is wonder over the other’s gift of himself in companionship.</a:t>
            </a:r>
          </a:p>
          <a:p>
            <a:endParaRPr lang="en-US" sz="2000" dirty="0"/>
          </a:p>
          <a:p>
            <a:r>
              <a:rPr lang="en-US" sz="2000" dirty="0"/>
              <a:t>Love is reverence; it keeps its distance as it draws near; it does not seek to absorb the other in the self or want to be absorbed by it; it rejoices in the otherness of the other; it desires the beloved to be what he is and does not seek to refashion him into a replica of the self or to make him a means to the self’s advancement.… In all such love there is an element of that “holy fear” which is not a form of flight but rather deep respect for the otherness of the beloved and the profound unwillingness to violate his integrity.</a:t>
            </a:r>
          </a:p>
          <a:p>
            <a:endParaRPr lang="en-US" sz="2000" dirty="0"/>
          </a:p>
          <a:p>
            <a:r>
              <a:rPr lang="en-US" sz="2000" dirty="0"/>
              <a:t>Love is loyalty; it is the willingness to let the self be destroyed rather than that the other cease to be; it is the commitment of the self by self-binding will to make the other great. </a:t>
            </a:r>
          </a:p>
          <a:p>
            <a:r>
              <a:rPr lang="en-US" sz="2000" dirty="0"/>
              <a:t>							-Richard Niebuhr</a:t>
            </a:r>
          </a:p>
          <a:p>
            <a:endParaRPr lang="en-US" dirty="0"/>
          </a:p>
        </p:txBody>
      </p:sp>
    </p:spTree>
    <p:extLst>
      <p:ext uri="{BB962C8B-B14F-4D97-AF65-F5344CB8AC3E}">
        <p14:creationId xmlns:p14="http://schemas.microsoft.com/office/powerpoint/2010/main" val="29814820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854</Words>
  <Application>Microsoft Office PowerPoint</Application>
  <PresentationFormat>Widescreen</PresentationFormat>
  <Paragraphs>42</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A CHURCH OF HOLINESS</vt:lpstr>
      <vt:lpstr>Holiness is Not Optional</vt:lpstr>
      <vt:lpstr>THE POINT</vt:lpstr>
      <vt:lpstr>Two Commands, One Cause</vt:lpstr>
      <vt:lpstr>NEW LOVES (1:22)</vt:lpstr>
      <vt:lpstr>NEW LONGINGS (2:1-3)</vt:lpstr>
      <vt:lpstr>NEW LONGING #1</vt:lpstr>
      <vt:lpstr>NEW LONGING #2</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Keith McWhorter</dc:creator>
  <cp:lastModifiedBy>Keith McWhorter</cp:lastModifiedBy>
  <cp:revision>1</cp:revision>
  <dcterms:created xsi:type="dcterms:W3CDTF">2026-09-07T18:34:12Z</dcterms:created>
  <dcterms:modified xsi:type="dcterms:W3CDTF">2026-09-07T18:34:15Z</dcterms:modified>
</cp:coreProperties>
</file>