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BE5BDF-1210-AE65-E7CA-2C76059A1FD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378CA56-BEDD-D346-8CC0-DAD705CB19B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FE428EA-FB90-660C-014A-EE4082562503}"/>
              </a:ext>
            </a:extLst>
          </p:cNvPr>
          <p:cNvSpPr>
            <a:spLocks noGrp="1"/>
          </p:cNvSpPr>
          <p:nvPr>
            <p:ph type="dt" sz="half" idx="10"/>
          </p:nvPr>
        </p:nvSpPr>
        <p:spPr/>
        <p:txBody>
          <a:bodyPr/>
          <a:lstStyle/>
          <a:p>
            <a:fld id="{380362F1-7D72-4385-A340-63F2FC51AC24}" type="datetimeFigureOut">
              <a:rPr lang="en-US" smtClean="0"/>
              <a:t>10/21/2026</a:t>
            </a:fld>
            <a:endParaRPr lang="en-US"/>
          </a:p>
        </p:txBody>
      </p:sp>
      <p:sp>
        <p:nvSpPr>
          <p:cNvPr id="5" name="Footer Placeholder 4">
            <a:extLst>
              <a:ext uri="{FF2B5EF4-FFF2-40B4-BE49-F238E27FC236}">
                <a16:creationId xmlns:a16="http://schemas.microsoft.com/office/drawing/2014/main" id="{82F5E48A-3711-08DA-1575-A089FF45BB1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A84A0A-FA11-A50C-DE42-900665C81C81}"/>
              </a:ext>
            </a:extLst>
          </p:cNvPr>
          <p:cNvSpPr>
            <a:spLocks noGrp="1"/>
          </p:cNvSpPr>
          <p:nvPr>
            <p:ph type="sldNum" sz="quarter" idx="12"/>
          </p:nvPr>
        </p:nvSpPr>
        <p:spPr/>
        <p:txBody>
          <a:bodyPr/>
          <a:lstStyle/>
          <a:p>
            <a:fld id="{4038B3A2-B47E-4C46-999A-BFC971423302}" type="slidenum">
              <a:rPr lang="en-US" smtClean="0"/>
              <a:t>‹#›</a:t>
            </a:fld>
            <a:endParaRPr lang="en-US"/>
          </a:p>
        </p:txBody>
      </p:sp>
    </p:spTree>
    <p:extLst>
      <p:ext uri="{BB962C8B-B14F-4D97-AF65-F5344CB8AC3E}">
        <p14:creationId xmlns:p14="http://schemas.microsoft.com/office/powerpoint/2010/main" val="28995005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2A1009-001D-67DC-373C-6233EF17B55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2F72374-59B4-FC0B-D125-254A19E2793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1573642-F25C-7E58-7F66-02EDD9786073}"/>
              </a:ext>
            </a:extLst>
          </p:cNvPr>
          <p:cNvSpPr>
            <a:spLocks noGrp="1"/>
          </p:cNvSpPr>
          <p:nvPr>
            <p:ph type="dt" sz="half" idx="10"/>
          </p:nvPr>
        </p:nvSpPr>
        <p:spPr/>
        <p:txBody>
          <a:bodyPr/>
          <a:lstStyle/>
          <a:p>
            <a:fld id="{380362F1-7D72-4385-A340-63F2FC51AC24}" type="datetimeFigureOut">
              <a:rPr lang="en-US" smtClean="0"/>
              <a:t>10/21/2026</a:t>
            </a:fld>
            <a:endParaRPr lang="en-US"/>
          </a:p>
        </p:txBody>
      </p:sp>
      <p:sp>
        <p:nvSpPr>
          <p:cNvPr id="5" name="Footer Placeholder 4">
            <a:extLst>
              <a:ext uri="{FF2B5EF4-FFF2-40B4-BE49-F238E27FC236}">
                <a16:creationId xmlns:a16="http://schemas.microsoft.com/office/drawing/2014/main" id="{D8203CAC-219F-DA1D-B427-8351E33FC5C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DA39C7A-2C4D-F72D-EF5C-273DD959D879}"/>
              </a:ext>
            </a:extLst>
          </p:cNvPr>
          <p:cNvSpPr>
            <a:spLocks noGrp="1"/>
          </p:cNvSpPr>
          <p:nvPr>
            <p:ph type="sldNum" sz="quarter" idx="12"/>
          </p:nvPr>
        </p:nvSpPr>
        <p:spPr/>
        <p:txBody>
          <a:bodyPr/>
          <a:lstStyle/>
          <a:p>
            <a:fld id="{4038B3A2-B47E-4C46-999A-BFC971423302}" type="slidenum">
              <a:rPr lang="en-US" smtClean="0"/>
              <a:t>‹#›</a:t>
            </a:fld>
            <a:endParaRPr lang="en-US"/>
          </a:p>
        </p:txBody>
      </p:sp>
    </p:spTree>
    <p:extLst>
      <p:ext uri="{BB962C8B-B14F-4D97-AF65-F5344CB8AC3E}">
        <p14:creationId xmlns:p14="http://schemas.microsoft.com/office/powerpoint/2010/main" val="39278123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FE0E36-DD0B-5E90-9AAE-A489D30BE2D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6893A6F-07DE-C85A-17B1-6D1B6017C34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78FAEA1-6313-942E-C6BE-5ACF72FBD850}"/>
              </a:ext>
            </a:extLst>
          </p:cNvPr>
          <p:cNvSpPr>
            <a:spLocks noGrp="1"/>
          </p:cNvSpPr>
          <p:nvPr>
            <p:ph type="dt" sz="half" idx="10"/>
          </p:nvPr>
        </p:nvSpPr>
        <p:spPr/>
        <p:txBody>
          <a:bodyPr/>
          <a:lstStyle/>
          <a:p>
            <a:fld id="{380362F1-7D72-4385-A340-63F2FC51AC24}" type="datetimeFigureOut">
              <a:rPr lang="en-US" smtClean="0"/>
              <a:t>10/21/2026</a:t>
            </a:fld>
            <a:endParaRPr lang="en-US"/>
          </a:p>
        </p:txBody>
      </p:sp>
      <p:sp>
        <p:nvSpPr>
          <p:cNvPr id="5" name="Footer Placeholder 4">
            <a:extLst>
              <a:ext uri="{FF2B5EF4-FFF2-40B4-BE49-F238E27FC236}">
                <a16:creationId xmlns:a16="http://schemas.microsoft.com/office/drawing/2014/main" id="{AF70726C-6DEA-80E3-D575-7BBE691CED0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A8ED2F5-555C-8F7C-D544-98CEBC8113FC}"/>
              </a:ext>
            </a:extLst>
          </p:cNvPr>
          <p:cNvSpPr>
            <a:spLocks noGrp="1"/>
          </p:cNvSpPr>
          <p:nvPr>
            <p:ph type="sldNum" sz="quarter" idx="12"/>
          </p:nvPr>
        </p:nvSpPr>
        <p:spPr/>
        <p:txBody>
          <a:bodyPr/>
          <a:lstStyle/>
          <a:p>
            <a:fld id="{4038B3A2-B47E-4C46-999A-BFC971423302}" type="slidenum">
              <a:rPr lang="en-US" smtClean="0"/>
              <a:t>‹#›</a:t>
            </a:fld>
            <a:endParaRPr lang="en-US"/>
          </a:p>
        </p:txBody>
      </p:sp>
    </p:spTree>
    <p:extLst>
      <p:ext uri="{BB962C8B-B14F-4D97-AF65-F5344CB8AC3E}">
        <p14:creationId xmlns:p14="http://schemas.microsoft.com/office/powerpoint/2010/main" val="30349453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C725B8-C42F-94F5-F222-F77983C9C0F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C9F7BCA-036D-C83A-AE3D-8B4FD8EA5CE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E140218-3B8F-3D07-83A7-4C1BECAF923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BF27595-FC4D-4058-4141-D3A2D2611DFB}"/>
              </a:ext>
            </a:extLst>
          </p:cNvPr>
          <p:cNvSpPr>
            <a:spLocks noGrp="1"/>
          </p:cNvSpPr>
          <p:nvPr>
            <p:ph type="dt" sz="half" idx="10"/>
          </p:nvPr>
        </p:nvSpPr>
        <p:spPr/>
        <p:txBody>
          <a:bodyPr/>
          <a:lstStyle/>
          <a:p>
            <a:fld id="{380362F1-7D72-4385-A340-63F2FC51AC24}" type="datetimeFigureOut">
              <a:rPr lang="en-US" smtClean="0"/>
              <a:t>10/21/2026</a:t>
            </a:fld>
            <a:endParaRPr lang="en-US"/>
          </a:p>
        </p:txBody>
      </p:sp>
      <p:sp>
        <p:nvSpPr>
          <p:cNvPr id="6" name="Footer Placeholder 5">
            <a:extLst>
              <a:ext uri="{FF2B5EF4-FFF2-40B4-BE49-F238E27FC236}">
                <a16:creationId xmlns:a16="http://schemas.microsoft.com/office/drawing/2014/main" id="{787A2348-2C8F-13BA-C438-F1FD4EEFE32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A505E34-096A-D2DD-F17F-31257AD5C596}"/>
              </a:ext>
            </a:extLst>
          </p:cNvPr>
          <p:cNvSpPr>
            <a:spLocks noGrp="1"/>
          </p:cNvSpPr>
          <p:nvPr>
            <p:ph type="sldNum" sz="quarter" idx="12"/>
          </p:nvPr>
        </p:nvSpPr>
        <p:spPr/>
        <p:txBody>
          <a:bodyPr/>
          <a:lstStyle/>
          <a:p>
            <a:fld id="{4038B3A2-B47E-4C46-999A-BFC971423302}" type="slidenum">
              <a:rPr lang="en-US" smtClean="0"/>
              <a:t>‹#›</a:t>
            </a:fld>
            <a:endParaRPr lang="en-US"/>
          </a:p>
        </p:txBody>
      </p:sp>
    </p:spTree>
    <p:extLst>
      <p:ext uri="{BB962C8B-B14F-4D97-AF65-F5344CB8AC3E}">
        <p14:creationId xmlns:p14="http://schemas.microsoft.com/office/powerpoint/2010/main" val="492173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8BD95E-108C-6517-2FC7-807C6493149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0F1D327-E376-BE77-B0BA-3B1E882745B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1A1F364-D7E8-A6CA-55F4-373A1925CBB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98A720B-2004-9C9B-70FC-6BF0E28A4BC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C236851-F755-E1AF-182E-3B7F8D9FE6D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9BF515E-0E39-E0B2-E2BB-E72D53CCEB93}"/>
              </a:ext>
            </a:extLst>
          </p:cNvPr>
          <p:cNvSpPr>
            <a:spLocks noGrp="1"/>
          </p:cNvSpPr>
          <p:nvPr>
            <p:ph type="dt" sz="half" idx="10"/>
          </p:nvPr>
        </p:nvSpPr>
        <p:spPr/>
        <p:txBody>
          <a:bodyPr/>
          <a:lstStyle/>
          <a:p>
            <a:fld id="{380362F1-7D72-4385-A340-63F2FC51AC24}" type="datetimeFigureOut">
              <a:rPr lang="en-US" smtClean="0"/>
              <a:t>10/21/2026</a:t>
            </a:fld>
            <a:endParaRPr lang="en-US"/>
          </a:p>
        </p:txBody>
      </p:sp>
      <p:sp>
        <p:nvSpPr>
          <p:cNvPr id="8" name="Footer Placeholder 7">
            <a:extLst>
              <a:ext uri="{FF2B5EF4-FFF2-40B4-BE49-F238E27FC236}">
                <a16:creationId xmlns:a16="http://schemas.microsoft.com/office/drawing/2014/main" id="{4B975DB6-1CAC-1D2F-707C-2012A11DD77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4898762-7892-3BB9-4E1B-565720A737C4}"/>
              </a:ext>
            </a:extLst>
          </p:cNvPr>
          <p:cNvSpPr>
            <a:spLocks noGrp="1"/>
          </p:cNvSpPr>
          <p:nvPr>
            <p:ph type="sldNum" sz="quarter" idx="12"/>
          </p:nvPr>
        </p:nvSpPr>
        <p:spPr/>
        <p:txBody>
          <a:bodyPr/>
          <a:lstStyle/>
          <a:p>
            <a:fld id="{4038B3A2-B47E-4C46-999A-BFC971423302}" type="slidenum">
              <a:rPr lang="en-US" smtClean="0"/>
              <a:t>‹#›</a:t>
            </a:fld>
            <a:endParaRPr lang="en-US"/>
          </a:p>
        </p:txBody>
      </p:sp>
    </p:spTree>
    <p:extLst>
      <p:ext uri="{BB962C8B-B14F-4D97-AF65-F5344CB8AC3E}">
        <p14:creationId xmlns:p14="http://schemas.microsoft.com/office/powerpoint/2010/main" val="2407230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2B165-DB91-7D6F-5584-98D8EFF675A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9C1C9BA-8EF4-75C0-B8C1-1A24AFFC1D76}"/>
              </a:ext>
            </a:extLst>
          </p:cNvPr>
          <p:cNvSpPr>
            <a:spLocks noGrp="1"/>
          </p:cNvSpPr>
          <p:nvPr>
            <p:ph type="dt" sz="half" idx="10"/>
          </p:nvPr>
        </p:nvSpPr>
        <p:spPr/>
        <p:txBody>
          <a:bodyPr/>
          <a:lstStyle/>
          <a:p>
            <a:fld id="{380362F1-7D72-4385-A340-63F2FC51AC24}" type="datetimeFigureOut">
              <a:rPr lang="en-US" smtClean="0"/>
              <a:t>10/21/2026</a:t>
            </a:fld>
            <a:endParaRPr lang="en-US"/>
          </a:p>
        </p:txBody>
      </p:sp>
      <p:sp>
        <p:nvSpPr>
          <p:cNvPr id="4" name="Footer Placeholder 3">
            <a:extLst>
              <a:ext uri="{FF2B5EF4-FFF2-40B4-BE49-F238E27FC236}">
                <a16:creationId xmlns:a16="http://schemas.microsoft.com/office/drawing/2014/main" id="{A3AC5544-A53A-E340-FAE0-59D3B848FE2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25E89FF-7D05-C01E-1FF2-145858E603E8}"/>
              </a:ext>
            </a:extLst>
          </p:cNvPr>
          <p:cNvSpPr>
            <a:spLocks noGrp="1"/>
          </p:cNvSpPr>
          <p:nvPr>
            <p:ph type="sldNum" sz="quarter" idx="12"/>
          </p:nvPr>
        </p:nvSpPr>
        <p:spPr/>
        <p:txBody>
          <a:bodyPr/>
          <a:lstStyle/>
          <a:p>
            <a:fld id="{4038B3A2-B47E-4C46-999A-BFC971423302}" type="slidenum">
              <a:rPr lang="en-US" smtClean="0"/>
              <a:t>‹#›</a:t>
            </a:fld>
            <a:endParaRPr lang="en-US"/>
          </a:p>
        </p:txBody>
      </p:sp>
    </p:spTree>
    <p:extLst>
      <p:ext uri="{BB962C8B-B14F-4D97-AF65-F5344CB8AC3E}">
        <p14:creationId xmlns:p14="http://schemas.microsoft.com/office/powerpoint/2010/main" val="7478739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19BDD7E-12C8-2CE0-DA65-1219580D04DD}"/>
              </a:ext>
            </a:extLst>
          </p:cNvPr>
          <p:cNvSpPr>
            <a:spLocks noGrp="1"/>
          </p:cNvSpPr>
          <p:nvPr>
            <p:ph type="dt" sz="half" idx="10"/>
          </p:nvPr>
        </p:nvSpPr>
        <p:spPr/>
        <p:txBody>
          <a:bodyPr/>
          <a:lstStyle/>
          <a:p>
            <a:fld id="{380362F1-7D72-4385-A340-63F2FC51AC24}" type="datetimeFigureOut">
              <a:rPr lang="en-US" smtClean="0"/>
              <a:t>10/21/2026</a:t>
            </a:fld>
            <a:endParaRPr lang="en-US"/>
          </a:p>
        </p:txBody>
      </p:sp>
      <p:sp>
        <p:nvSpPr>
          <p:cNvPr id="3" name="Footer Placeholder 2">
            <a:extLst>
              <a:ext uri="{FF2B5EF4-FFF2-40B4-BE49-F238E27FC236}">
                <a16:creationId xmlns:a16="http://schemas.microsoft.com/office/drawing/2014/main" id="{D5B53244-02E8-8EEE-B5B7-364183E4A9D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89C96C3-BA18-8DD2-25BE-D62FAE7932C8}"/>
              </a:ext>
            </a:extLst>
          </p:cNvPr>
          <p:cNvSpPr>
            <a:spLocks noGrp="1"/>
          </p:cNvSpPr>
          <p:nvPr>
            <p:ph type="sldNum" sz="quarter" idx="12"/>
          </p:nvPr>
        </p:nvSpPr>
        <p:spPr/>
        <p:txBody>
          <a:bodyPr/>
          <a:lstStyle/>
          <a:p>
            <a:fld id="{4038B3A2-B47E-4C46-999A-BFC971423302}" type="slidenum">
              <a:rPr lang="en-US" smtClean="0"/>
              <a:t>‹#›</a:t>
            </a:fld>
            <a:endParaRPr lang="en-US"/>
          </a:p>
        </p:txBody>
      </p:sp>
    </p:spTree>
    <p:extLst>
      <p:ext uri="{BB962C8B-B14F-4D97-AF65-F5344CB8AC3E}">
        <p14:creationId xmlns:p14="http://schemas.microsoft.com/office/powerpoint/2010/main" val="25691990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1FEB03-3FE3-E412-F89C-326AB7BA666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852EB11-692D-E888-D1DF-8822E8E9006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F17222A-0D65-DD9B-CFC8-DDB2D5787CA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7C9E20E-A05B-5B66-F3CB-054AA64AF61E}"/>
              </a:ext>
            </a:extLst>
          </p:cNvPr>
          <p:cNvSpPr>
            <a:spLocks noGrp="1"/>
          </p:cNvSpPr>
          <p:nvPr>
            <p:ph type="dt" sz="half" idx="10"/>
          </p:nvPr>
        </p:nvSpPr>
        <p:spPr/>
        <p:txBody>
          <a:bodyPr/>
          <a:lstStyle/>
          <a:p>
            <a:fld id="{380362F1-7D72-4385-A340-63F2FC51AC24}" type="datetimeFigureOut">
              <a:rPr lang="en-US" smtClean="0"/>
              <a:t>10/21/2026</a:t>
            </a:fld>
            <a:endParaRPr lang="en-US"/>
          </a:p>
        </p:txBody>
      </p:sp>
      <p:sp>
        <p:nvSpPr>
          <p:cNvPr id="6" name="Footer Placeholder 5">
            <a:extLst>
              <a:ext uri="{FF2B5EF4-FFF2-40B4-BE49-F238E27FC236}">
                <a16:creationId xmlns:a16="http://schemas.microsoft.com/office/drawing/2014/main" id="{A1370FD7-2552-6121-F451-170445B4A15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4269369-2969-3A8C-E561-74C35AAFCAD2}"/>
              </a:ext>
            </a:extLst>
          </p:cNvPr>
          <p:cNvSpPr>
            <a:spLocks noGrp="1"/>
          </p:cNvSpPr>
          <p:nvPr>
            <p:ph type="sldNum" sz="quarter" idx="12"/>
          </p:nvPr>
        </p:nvSpPr>
        <p:spPr/>
        <p:txBody>
          <a:bodyPr/>
          <a:lstStyle/>
          <a:p>
            <a:fld id="{4038B3A2-B47E-4C46-999A-BFC971423302}" type="slidenum">
              <a:rPr lang="en-US" smtClean="0"/>
              <a:t>‹#›</a:t>
            </a:fld>
            <a:endParaRPr lang="en-US"/>
          </a:p>
        </p:txBody>
      </p:sp>
    </p:spTree>
    <p:extLst>
      <p:ext uri="{BB962C8B-B14F-4D97-AF65-F5344CB8AC3E}">
        <p14:creationId xmlns:p14="http://schemas.microsoft.com/office/powerpoint/2010/main" val="22345414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DC284B-4782-F747-187F-C5D2865C89A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CE803AC-0D05-F507-78D4-0C7850CDAA00}"/>
              </a:ext>
            </a:extLst>
          </p:cNvPr>
          <p:cNvSpPr>
            <a:spLocks noGrp="1" noChangeAspect="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54C09FF-3D04-3C47-D8ED-E9850680FC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B630514-31F9-FE9D-F401-ED32FD4024FB}"/>
              </a:ext>
            </a:extLst>
          </p:cNvPr>
          <p:cNvSpPr>
            <a:spLocks noGrp="1"/>
          </p:cNvSpPr>
          <p:nvPr>
            <p:ph type="dt" sz="half" idx="10"/>
          </p:nvPr>
        </p:nvSpPr>
        <p:spPr/>
        <p:txBody>
          <a:bodyPr/>
          <a:lstStyle/>
          <a:p>
            <a:fld id="{380362F1-7D72-4385-A340-63F2FC51AC24}" type="datetimeFigureOut">
              <a:rPr lang="en-US" smtClean="0"/>
              <a:t>10/21/2026</a:t>
            </a:fld>
            <a:endParaRPr lang="en-US"/>
          </a:p>
        </p:txBody>
      </p:sp>
      <p:sp>
        <p:nvSpPr>
          <p:cNvPr id="6" name="Footer Placeholder 5">
            <a:extLst>
              <a:ext uri="{FF2B5EF4-FFF2-40B4-BE49-F238E27FC236}">
                <a16:creationId xmlns:a16="http://schemas.microsoft.com/office/drawing/2014/main" id="{F339E089-FEF1-33AA-1DB8-8881600256D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C86E9E4-9C87-014D-DCD6-5060588289ED}"/>
              </a:ext>
            </a:extLst>
          </p:cNvPr>
          <p:cNvSpPr>
            <a:spLocks noGrp="1"/>
          </p:cNvSpPr>
          <p:nvPr>
            <p:ph type="sldNum" sz="quarter" idx="12"/>
          </p:nvPr>
        </p:nvSpPr>
        <p:spPr/>
        <p:txBody>
          <a:bodyPr/>
          <a:lstStyle/>
          <a:p>
            <a:fld id="{4038B3A2-B47E-4C46-999A-BFC971423302}" type="slidenum">
              <a:rPr lang="en-US" smtClean="0"/>
              <a:t>‹#›</a:t>
            </a:fld>
            <a:endParaRPr lang="en-US"/>
          </a:p>
        </p:txBody>
      </p:sp>
    </p:spTree>
    <p:extLst>
      <p:ext uri="{BB962C8B-B14F-4D97-AF65-F5344CB8AC3E}">
        <p14:creationId xmlns:p14="http://schemas.microsoft.com/office/powerpoint/2010/main" val="25225130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68A0B5-C1FE-F9E1-9414-E6D126DC34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8F82B1C-5063-35A5-A562-21C0C1E9FCA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D7C407F-832A-33B0-7603-084E2539A987}"/>
              </a:ext>
            </a:extLst>
          </p:cNvPr>
          <p:cNvSpPr>
            <a:spLocks noGrp="1"/>
          </p:cNvSpPr>
          <p:nvPr>
            <p:ph type="dt" sz="half" idx="10"/>
          </p:nvPr>
        </p:nvSpPr>
        <p:spPr/>
        <p:txBody>
          <a:bodyPr/>
          <a:lstStyle/>
          <a:p>
            <a:fld id="{380362F1-7D72-4385-A340-63F2FC51AC24}" type="datetimeFigureOut">
              <a:rPr lang="en-US" smtClean="0"/>
              <a:t>10/21/2026</a:t>
            </a:fld>
            <a:endParaRPr lang="en-US"/>
          </a:p>
        </p:txBody>
      </p:sp>
      <p:sp>
        <p:nvSpPr>
          <p:cNvPr id="5" name="Footer Placeholder 4">
            <a:extLst>
              <a:ext uri="{FF2B5EF4-FFF2-40B4-BE49-F238E27FC236}">
                <a16:creationId xmlns:a16="http://schemas.microsoft.com/office/drawing/2014/main" id="{D6CA5EB1-DEA6-4FFB-3BAB-ED600D8720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3CF78B-E22E-A869-0A09-F8D7EC026C1F}"/>
              </a:ext>
            </a:extLst>
          </p:cNvPr>
          <p:cNvSpPr>
            <a:spLocks noGrp="1"/>
          </p:cNvSpPr>
          <p:nvPr>
            <p:ph type="sldNum" sz="quarter" idx="12"/>
          </p:nvPr>
        </p:nvSpPr>
        <p:spPr/>
        <p:txBody>
          <a:bodyPr/>
          <a:lstStyle/>
          <a:p>
            <a:fld id="{4038B3A2-B47E-4C46-999A-BFC971423302}" type="slidenum">
              <a:rPr lang="en-US" smtClean="0"/>
              <a:t>‹#›</a:t>
            </a:fld>
            <a:endParaRPr lang="en-US"/>
          </a:p>
        </p:txBody>
      </p:sp>
    </p:spTree>
    <p:extLst>
      <p:ext uri="{BB962C8B-B14F-4D97-AF65-F5344CB8AC3E}">
        <p14:creationId xmlns:p14="http://schemas.microsoft.com/office/powerpoint/2010/main" val="21505033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56AA623-3A4F-B219-1865-2C40B748FFB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71A382A-D51C-A6B1-F382-34F5D6823F3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B54568F-D9F3-FDF3-AB80-A6C333F0B448}"/>
              </a:ext>
            </a:extLst>
          </p:cNvPr>
          <p:cNvSpPr>
            <a:spLocks noGrp="1"/>
          </p:cNvSpPr>
          <p:nvPr>
            <p:ph type="dt" sz="half" idx="10"/>
          </p:nvPr>
        </p:nvSpPr>
        <p:spPr/>
        <p:txBody>
          <a:bodyPr/>
          <a:lstStyle/>
          <a:p>
            <a:fld id="{380362F1-7D72-4385-A340-63F2FC51AC24}" type="datetimeFigureOut">
              <a:rPr lang="en-US" smtClean="0"/>
              <a:t>10/21/2026</a:t>
            </a:fld>
            <a:endParaRPr lang="en-US"/>
          </a:p>
        </p:txBody>
      </p:sp>
      <p:sp>
        <p:nvSpPr>
          <p:cNvPr id="5" name="Footer Placeholder 4">
            <a:extLst>
              <a:ext uri="{FF2B5EF4-FFF2-40B4-BE49-F238E27FC236}">
                <a16:creationId xmlns:a16="http://schemas.microsoft.com/office/drawing/2014/main" id="{CE996628-FEF3-EA7C-7660-5FED51FB3FB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7303060-55D4-9C7D-8BD4-5F44D79ED895}"/>
              </a:ext>
            </a:extLst>
          </p:cNvPr>
          <p:cNvSpPr>
            <a:spLocks noGrp="1"/>
          </p:cNvSpPr>
          <p:nvPr>
            <p:ph type="sldNum" sz="quarter" idx="12"/>
          </p:nvPr>
        </p:nvSpPr>
        <p:spPr/>
        <p:txBody>
          <a:bodyPr/>
          <a:lstStyle/>
          <a:p>
            <a:fld id="{4038B3A2-B47E-4C46-999A-BFC971423302}" type="slidenum">
              <a:rPr lang="en-US" smtClean="0"/>
              <a:t>‹#›</a:t>
            </a:fld>
            <a:endParaRPr lang="en-US"/>
          </a:p>
        </p:txBody>
      </p:sp>
    </p:spTree>
    <p:extLst>
      <p:ext uri="{BB962C8B-B14F-4D97-AF65-F5344CB8AC3E}">
        <p14:creationId xmlns:p14="http://schemas.microsoft.com/office/powerpoint/2010/main" val="40565830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4C4E09-CB9E-DC25-282D-FE0E3CC5E52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E1B2256-651A-32B5-548D-BDAE3B0C82B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F200DA4-9EF3-4AE5-E109-DD25B8A1DC8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80362F1-7D72-4385-A340-63F2FC51AC24}" type="datetimeFigureOut">
              <a:rPr lang="en-US" smtClean="0"/>
              <a:t>10/21/2026</a:t>
            </a:fld>
            <a:endParaRPr lang="en-US"/>
          </a:p>
        </p:txBody>
      </p:sp>
      <p:sp>
        <p:nvSpPr>
          <p:cNvPr id="5" name="Footer Placeholder 4">
            <a:extLst>
              <a:ext uri="{FF2B5EF4-FFF2-40B4-BE49-F238E27FC236}">
                <a16:creationId xmlns:a16="http://schemas.microsoft.com/office/drawing/2014/main" id="{489DECA0-4F32-50BB-AE62-C85715FCFDF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A6426D9-6CC7-717E-400A-B49519CAFC9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38B3A2-B47E-4C46-999A-BFC971423302}" type="slidenum">
              <a:rPr lang="en-US" smtClean="0"/>
              <a:t>‹#›</a:t>
            </a:fld>
            <a:endParaRPr lang="en-US"/>
          </a:p>
        </p:txBody>
      </p:sp>
    </p:spTree>
    <p:extLst>
      <p:ext uri="{BB962C8B-B14F-4D97-AF65-F5344CB8AC3E}">
        <p14:creationId xmlns:p14="http://schemas.microsoft.com/office/powerpoint/2010/main" val="29037646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6378A3-73E5-F327-B309-D1AF2B46CA1A}"/>
              </a:ext>
            </a:extLst>
          </p:cNvPr>
          <p:cNvSpPr>
            <a:spLocks noGrp="1"/>
          </p:cNvSpPr>
          <p:nvPr>
            <p:ph type="ctrTitle"/>
          </p:nvPr>
        </p:nvSpPr>
        <p:spPr/>
        <p:txBody>
          <a:bodyPr/>
          <a:lstStyle/>
          <a:p>
            <a:r>
              <a:rPr lang="en-US" dirty="0"/>
              <a:t>MUSING ON MAJESTY</a:t>
            </a:r>
          </a:p>
        </p:txBody>
      </p:sp>
      <p:sp>
        <p:nvSpPr>
          <p:cNvPr id="3" name="Subtitle 2">
            <a:extLst>
              <a:ext uri="{FF2B5EF4-FFF2-40B4-BE49-F238E27FC236}">
                <a16:creationId xmlns:a16="http://schemas.microsoft.com/office/drawing/2014/main" id="{C4444589-95DA-214B-F3FE-C98FED21F4B4}"/>
              </a:ext>
            </a:extLst>
          </p:cNvPr>
          <p:cNvSpPr>
            <a:spLocks noGrp="1"/>
          </p:cNvSpPr>
          <p:nvPr>
            <p:ph type="subTitle" idx="1"/>
          </p:nvPr>
        </p:nvSpPr>
        <p:spPr/>
        <p:txBody>
          <a:bodyPr/>
          <a:lstStyle/>
          <a:p>
            <a:r>
              <a:rPr lang="en-US" b="1" dirty="0"/>
              <a:t>Psalm 8</a:t>
            </a:r>
          </a:p>
        </p:txBody>
      </p:sp>
    </p:spTree>
    <p:extLst>
      <p:ext uri="{BB962C8B-B14F-4D97-AF65-F5344CB8AC3E}">
        <p14:creationId xmlns:p14="http://schemas.microsoft.com/office/powerpoint/2010/main" val="42593927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F0B77B-408E-876D-063A-FE802AAFEC60}"/>
              </a:ext>
            </a:extLst>
          </p:cNvPr>
          <p:cNvSpPr>
            <a:spLocks noGrp="1"/>
          </p:cNvSpPr>
          <p:nvPr>
            <p:ph type="title"/>
          </p:nvPr>
        </p:nvSpPr>
        <p:spPr/>
        <p:txBody>
          <a:bodyPr/>
          <a:lstStyle/>
          <a:p>
            <a:r>
              <a:rPr lang="en-US" dirty="0"/>
              <a:t>THE POINT</a:t>
            </a:r>
          </a:p>
        </p:txBody>
      </p:sp>
      <p:sp>
        <p:nvSpPr>
          <p:cNvPr id="3" name="Content Placeholder 2">
            <a:extLst>
              <a:ext uri="{FF2B5EF4-FFF2-40B4-BE49-F238E27FC236}">
                <a16:creationId xmlns:a16="http://schemas.microsoft.com/office/drawing/2014/main" id="{34E28EA8-69CA-5507-F27E-9C0040C1E80D}"/>
              </a:ext>
            </a:extLst>
          </p:cNvPr>
          <p:cNvSpPr>
            <a:spLocks noGrp="1"/>
          </p:cNvSpPr>
          <p:nvPr>
            <p:ph idx="1"/>
          </p:nvPr>
        </p:nvSpPr>
        <p:spPr/>
        <p:txBody>
          <a:bodyPr/>
          <a:lstStyle/>
          <a:p>
            <a:r>
              <a:rPr lang="en-US" dirty="0"/>
              <a:t>God’s Majesty is Most Manifest in Man. </a:t>
            </a:r>
          </a:p>
          <a:p>
            <a:r>
              <a:rPr lang="en-US" dirty="0"/>
              <a:t>But how so? </a:t>
            </a:r>
          </a:p>
        </p:txBody>
      </p:sp>
    </p:spTree>
    <p:extLst>
      <p:ext uri="{BB962C8B-B14F-4D97-AF65-F5344CB8AC3E}">
        <p14:creationId xmlns:p14="http://schemas.microsoft.com/office/powerpoint/2010/main" val="2831607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B83382-9BBE-A635-6221-3322AE7AE688}"/>
              </a:ext>
            </a:extLst>
          </p:cNvPr>
          <p:cNvSpPr>
            <a:spLocks noGrp="1"/>
          </p:cNvSpPr>
          <p:nvPr>
            <p:ph type="title"/>
          </p:nvPr>
        </p:nvSpPr>
        <p:spPr/>
        <p:txBody>
          <a:bodyPr/>
          <a:lstStyle/>
          <a:p>
            <a:r>
              <a:rPr lang="en-US" dirty="0"/>
              <a:t>GOD’S MAJESTY </a:t>
            </a:r>
          </a:p>
        </p:txBody>
      </p:sp>
      <p:sp>
        <p:nvSpPr>
          <p:cNvPr id="3" name="Content Placeholder 2">
            <a:extLst>
              <a:ext uri="{FF2B5EF4-FFF2-40B4-BE49-F238E27FC236}">
                <a16:creationId xmlns:a16="http://schemas.microsoft.com/office/drawing/2014/main" id="{36F223DD-FE6D-6C92-4B7E-364D1C4D61C9}"/>
              </a:ext>
            </a:extLst>
          </p:cNvPr>
          <p:cNvSpPr>
            <a:spLocks noGrp="1"/>
          </p:cNvSpPr>
          <p:nvPr>
            <p:ph idx="1"/>
          </p:nvPr>
        </p:nvSpPr>
        <p:spPr/>
        <p:txBody>
          <a:bodyPr/>
          <a:lstStyle/>
          <a:p>
            <a:pPr marL="514350" indent="-514350">
              <a:buFont typeface="+mj-lt"/>
              <a:buAutoNum type="arabicPeriod"/>
            </a:pPr>
            <a:r>
              <a:rPr lang="en-US" dirty="0"/>
              <a:t>Is Most Manifest in the </a:t>
            </a:r>
            <a:r>
              <a:rPr lang="en-US" u="sng" dirty="0"/>
              <a:t>Mouths</a:t>
            </a:r>
            <a:r>
              <a:rPr lang="en-US" dirty="0"/>
              <a:t> of Man (vv. 1-2). 			›His name (character, being) is known and manifest in all the earth. 											›His high glory comes so low as to be made known “out of the mouths of babes and infants.” 							›God’s power “is made perfect in weakness” (2 Cor 12:9). 		›David was living proof (1 Sam 17:45).						›Jesus said the children in the temple sang of the fulfillment of this Psalm when they hailed Him, “Hosanna to the Son of David!”</a:t>
            </a:r>
          </a:p>
        </p:txBody>
      </p:sp>
    </p:spTree>
    <p:extLst>
      <p:ext uri="{BB962C8B-B14F-4D97-AF65-F5344CB8AC3E}">
        <p14:creationId xmlns:p14="http://schemas.microsoft.com/office/powerpoint/2010/main" val="36625618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45EC1D-8F69-4419-C35F-A211DF21FE6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A891434-3ABF-B1F4-1E92-6E496DCB3DCE}"/>
              </a:ext>
            </a:extLst>
          </p:cNvPr>
          <p:cNvSpPr>
            <a:spLocks noGrp="1"/>
          </p:cNvSpPr>
          <p:nvPr>
            <p:ph type="title"/>
          </p:nvPr>
        </p:nvSpPr>
        <p:spPr/>
        <p:txBody>
          <a:bodyPr/>
          <a:lstStyle/>
          <a:p>
            <a:r>
              <a:rPr lang="en-US" dirty="0"/>
              <a:t>GOD’S MAJESTY . . .  </a:t>
            </a:r>
          </a:p>
        </p:txBody>
      </p:sp>
      <p:sp>
        <p:nvSpPr>
          <p:cNvPr id="3" name="Content Placeholder 2">
            <a:extLst>
              <a:ext uri="{FF2B5EF4-FFF2-40B4-BE49-F238E27FC236}">
                <a16:creationId xmlns:a16="http://schemas.microsoft.com/office/drawing/2014/main" id="{050A3137-7CC9-D5EF-0A07-41AE918F6523}"/>
              </a:ext>
            </a:extLst>
          </p:cNvPr>
          <p:cNvSpPr>
            <a:spLocks noGrp="1"/>
          </p:cNvSpPr>
          <p:nvPr>
            <p:ph idx="1"/>
          </p:nvPr>
        </p:nvSpPr>
        <p:spPr/>
        <p:txBody>
          <a:bodyPr/>
          <a:lstStyle/>
          <a:p>
            <a:pPr marL="514350" indent="-514350">
              <a:buFont typeface="+mj-lt"/>
              <a:buAutoNum type="arabicPeriod"/>
            </a:pPr>
            <a:r>
              <a:rPr lang="en-US" dirty="0"/>
              <a:t>Is Most Manifest in the </a:t>
            </a:r>
            <a:r>
              <a:rPr lang="en-US" u="sng" dirty="0"/>
              <a:t>Mouths</a:t>
            </a:r>
            <a:r>
              <a:rPr lang="en-US" dirty="0"/>
              <a:t> of Man (vv. 1-2). </a:t>
            </a:r>
          </a:p>
          <a:p>
            <a:pPr marL="514350" indent="-514350">
              <a:buFont typeface="+mj-lt"/>
              <a:buAutoNum type="arabicPeriod"/>
            </a:pPr>
            <a:r>
              <a:rPr lang="en-US" dirty="0"/>
              <a:t>Is Most Manifest in His </a:t>
            </a:r>
            <a:r>
              <a:rPr lang="en-US" u="sng" dirty="0"/>
              <a:t>Mindfulness</a:t>
            </a:r>
            <a:r>
              <a:rPr lang="en-US" dirty="0"/>
              <a:t> of Man (vv. 3-4).  			›Astrology is supposed to lead to astonishment! 				›We are each a “Son of dust / Adam.” </a:t>
            </a:r>
            <a:r>
              <a:rPr lang="en-US" b="1" dirty="0"/>
              <a:t>Earthlings. </a:t>
            </a:r>
            <a:r>
              <a:rPr lang="en-US" dirty="0"/>
              <a:t>			›Why would God not simply overlook us? </a:t>
            </a:r>
            <a:r>
              <a:rPr lang="en-US" b="1" dirty="0"/>
              <a:t>Reprobation</a:t>
            </a:r>
            <a:r>
              <a:rPr lang="en-US" dirty="0"/>
              <a:t>. </a:t>
            </a:r>
          </a:p>
        </p:txBody>
      </p:sp>
    </p:spTree>
    <p:extLst>
      <p:ext uri="{BB962C8B-B14F-4D97-AF65-F5344CB8AC3E}">
        <p14:creationId xmlns:p14="http://schemas.microsoft.com/office/powerpoint/2010/main" val="1786536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BB33EC-526A-91FC-7CC6-50FF688E3E0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FFD9CF7-6818-24BE-24B1-A093721192D3}"/>
              </a:ext>
            </a:extLst>
          </p:cNvPr>
          <p:cNvSpPr>
            <a:spLocks noGrp="1"/>
          </p:cNvSpPr>
          <p:nvPr>
            <p:ph type="title"/>
          </p:nvPr>
        </p:nvSpPr>
        <p:spPr/>
        <p:txBody>
          <a:bodyPr/>
          <a:lstStyle/>
          <a:p>
            <a:r>
              <a:rPr lang="en-US" dirty="0"/>
              <a:t>GOD’S MAJESTY . . .  </a:t>
            </a:r>
          </a:p>
        </p:txBody>
      </p:sp>
      <p:sp>
        <p:nvSpPr>
          <p:cNvPr id="3" name="Content Placeholder 2">
            <a:extLst>
              <a:ext uri="{FF2B5EF4-FFF2-40B4-BE49-F238E27FC236}">
                <a16:creationId xmlns:a16="http://schemas.microsoft.com/office/drawing/2014/main" id="{EEDC388C-67B0-38A4-EB97-95A17EA6A694}"/>
              </a:ext>
            </a:extLst>
          </p:cNvPr>
          <p:cNvSpPr>
            <a:spLocks noGrp="1"/>
          </p:cNvSpPr>
          <p:nvPr>
            <p:ph idx="1"/>
          </p:nvPr>
        </p:nvSpPr>
        <p:spPr/>
        <p:txBody>
          <a:bodyPr/>
          <a:lstStyle/>
          <a:p>
            <a:pPr marL="514350" indent="-514350">
              <a:buFont typeface="+mj-lt"/>
              <a:buAutoNum type="arabicPeriod"/>
            </a:pPr>
            <a:r>
              <a:rPr lang="en-US" dirty="0"/>
              <a:t>Is Most Manifest in the </a:t>
            </a:r>
            <a:r>
              <a:rPr lang="en-US" u="sng" dirty="0"/>
              <a:t>Mouths</a:t>
            </a:r>
            <a:r>
              <a:rPr lang="en-US" dirty="0"/>
              <a:t> of Man (vv. 1-2). </a:t>
            </a:r>
          </a:p>
          <a:p>
            <a:pPr marL="514350" indent="-514350">
              <a:buFont typeface="+mj-lt"/>
              <a:buAutoNum type="arabicPeriod"/>
            </a:pPr>
            <a:r>
              <a:rPr lang="en-US" dirty="0"/>
              <a:t>Is Most Manifest in His </a:t>
            </a:r>
            <a:r>
              <a:rPr lang="en-US" u="sng" dirty="0"/>
              <a:t>Mindfulness</a:t>
            </a:r>
            <a:r>
              <a:rPr lang="en-US" dirty="0"/>
              <a:t> of Man (vv. 3-4).  </a:t>
            </a:r>
          </a:p>
          <a:p>
            <a:pPr marL="514350" indent="-514350">
              <a:buFont typeface="+mj-lt"/>
              <a:buAutoNum type="arabicPeriod"/>
            </a:pPr>
            <a:r>
              <a:rPr lang="en-US" dirty="0"/>
              <a:t>Is Most Manifest in the </a:t>
            </a:r>
            <a:r>
              <a:rPr lang="en-US" u="sng" dirty="0"/>
              <a:t>Making</a:t>
            </a:r>
            <a:r>
              <a:rPr lang="en-US" dirty="0"/>
              <a:t> and </a:t>
            </a:r>
            <a:r>
              <a:rPr lang="en-US" u="sng" dirty="0"/>
              <a:t>Management</a:t>
            </a:r>
            <a:r>
              <a:rPr lang="en-US" dirty="0"/>
              <a:t> of Man (vv. 5-8).	›These lines look back, look around, and look ahead. 			›The Genesis creation account is in mind – man made in God’s image, lower than angels in power, but given dominion.			›Yet, in our fallenness we are sinful stewards of creation. 			›The word “little” has a time reference – “for a little while.” 		›One day God’s saints will judge angels and crush Satan!			</a:t>
            </a:r>
          </a:p>
        </p:txBody>
      </p:sp>
    </p:spTree>
    <p:extLst>
      <p:ext uri="{BB962C8B-B14F-4D97-AF65-F5344CB8AC3E}">
        <p14:creationId xmlns:p14="http://schemas.microsoft.com/office/powerpoint/2010/main" val="1922399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33079-7890-F56E-B823-B097BD5BCBA3}"/>
              </a:ext>
            </a:extLst>
          </p:cNvPr>
          <p:cNvSpPr>
            <a:spLocks noGrp="1"/>
          </p:cNvSpPr>
          <p:nvPr>
            <p:ph type="title"/>
          </p:nvPr>
        </p:nvSpPr>
        <p:spPr/>
        <p:txBody>
          <a:bodyPr/>
          <a:lstStyle/>
          <a:p>
            <a:r>
              <a:rPr lang="en-US" dirty="0"/>
              <a:t>Messianic Music</a:t>
            </a:r>
          </a:p>
        </p:txBody>
      </p:sp>
      <p:sp>
        <p:nvSpPr>
          <p:cNvPr id="3" name="Content Placeholder 2">
            <a:extLst>
              <a:ext uri="{FF2B5EF4-FFF2-40B4-BE49-F238E27FC236}">
                <a16:creationId xmlns:a16="http://schemas.microsoft.com/office/drawing/2014/main" id="{950D5B09-C51F-7DB5-1B6E-884C548E33CB}"/>
              </a:ext>
            </a:extLst>
          </p:cNvPr>
          <p:cNvSpPr>
            <a:spLocks noGrp="1"/>
          </p:cNvSpPr>
          <p:nvPr>
            <p:ph idx="1"/>
          </p:nvPr>
        </p:nvSpPr>
        <p:spPr/>
        <p:txBody>
          <a:bodyPr/>
          <a:lstStyle/>
          <a:p>
            <a:r>
              <a:rPr lang="en-US" dirty="0"/>
              <a:t>Jesus applied this Psalm directly to Himself (Matt 21:12-16).</a:t>
            </a:r>
          </a:p>
          <a:p>
            <a:r>
              <a:rPr lang="en-US" dirty="0"/>
              <a:t>God has put everything under Jesus’ feet (Eph 1:22; 1 Cor 15:25).</a:t>
            </a:r>
          </a:p>
          <a:p>
            <a:r>
              <a:rPr lang="en-US" dirty="0"/>
              <a:t>By Jesus’ condescension, humiliation and exaltation, redeemed mankind finds our truest purpose and recovers our rightful dominion (Phil 2:5-11; Rev 5:10). </a:t>
            </a:r>
          </a:p>
          <a:p>
            <a:r>
              <a:rPr lang="en-US" dirty="0"/>
              <a:t>The Church has rightly recited Psalm 8 on Ascension Day! </a:t>
            </a:r>
          </a:p>
          <a:p>
            <a:r>
              <a:rPr lang="en-US" dirty="0"/>
              <a:t>God’s Majesty is Most Manifest in Man – the God-Man (Heb 2).  </a:t>
            </a:r>
          </a:p>
        </p:txBody>
      </p:sp>
    </p:spTree>
    <p:extLst>
      <p:ext uri="{BB962C8B-B14F-4D97-AF65-F5344CB8AC3E}">
        <p14:creationId xmlns:p14="http://schemas.microsoft.com/office/powerpoint/2010/main" val="5567512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TotalTime>
  <Words>452</Words>
  <Application>Microsoft Office PowerPoint</Application>
  <PresentationFormat>Widescreen</PresentationFormat>
  <Paragraphs>20</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MUSING ON MAJESTY</vt:lpstr>
      <vt:lpstr>THE POINT</vt:lpstr>
      <vt:lpstr>GOD’S MAJESTY </vt:lpstr>
      <vt:lpstr>GOD’S MAJESTY . . .  </vt:lpstr>
      <vt:lpstr>GOD’S MAJESTY . . .  </vt:lpstr>
      <vt:lpstr>Messianic Music</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Keith McWhorter</dc:creator>
  <cp:lastModifiedBy>Keith McWhorter</cp:lastModifiedBy>
  <cp:revision>1</cp:revision>
  <dcterms:created xsi:type="dcterms:W3CDTF">2026-10-21T17:56:28Z</dcterms:created>
  <dcterms:modified xsi:type="dcterms:W3CDTF">2026-10-21T18:11:32Z</dcterms:modified>
</cp:coreProperties>
</file>