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D6DB0-D861-EF53-594A-66BE01AF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DD4309-9DF8-2AE6-B26F-BD1F30F2B3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1A035-D49C-4F3C-922B-3186CCF1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7D301-759C-4DFF-F20F-35963F5DF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6AB89-60A7-1E69-7A90-A1F74B9B5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3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929CB-9873-A415-F2DF-8CC32E92F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7788A7-1844-2E6D-7228-B310A3C8E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C11DF-F4DE-64DE-4F0C-426F6ABE1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B8FA5-2E61-C24F-97C3-55692774D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F04F4-DA0E-0BBC-FBE4-8FBAB9E4D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95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761E82-EBDE-2A5C-E1A9-976E28238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9B309-2D7D-BEBB-0335-4029121ECC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1D32F-C002-DB22-956F-800C3E3FC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7AA40-77D7-6231-1980-F9313BBB9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C5437-FC81-D07A-6EAF-1666BE51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88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093E1-0F31-1D53-E5B2-7DF9E71C1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D3E83-6CEB-AF1E-643F-CF3BA4966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E7E0A-0672-C11B-98BF-18C29F1BF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ECAC8-7F12-2E08-765F-C252B2DB9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51756-4C00-8A6C-34FD-8F49C6EA2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9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4FFE-CA77-2C67-D0B9-899818ACF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7AFA1-8500-D94E-5213-B54DEEB00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F17BD-0955-E8AD-1DD2-867E2ED5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55F3-CE5B-DAEC-CB19-AD115D35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36FA4-32BC-071B-CEF4-89A59CCDA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65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B00C7-A1F9-82D7-587C-6061AE078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535FB-BE29-99D5-E591-A1BD1A5A1D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9C5ECC-9DF6-1C4A-8A90-2D205D177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81055-45DC-C045-4A8E-687E0C9D1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F3E88-D0D6-81BE-253C-876390FA6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CF56C-933E-7132-909F-9874C7E5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4639-991B-913F-C921-C3CC3FC86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4E502C-4B5E-A5C0-55E0-108C005FB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F8A76-E0DA-E90F-67CA-13C723B55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4EFE8C-7371-86F3-058D-6B2020D09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96F939-38FA-F55B-83B9-5D010E4CA7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5D2CAA-EF99-D228-FED1-978CA7486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2A5A4-E007-CC52-1D84-38AC83DC3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D5BDEB-8B6D-F7B7-69AC-A9EF3334C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6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19553-1DCF-094E-E44C-24E31335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DC4FFA-0656-2037-5B0F-B0DC373EC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ACDF7F-664C-16B3-BF85-06F81FD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5912AD-A3BB-3F5F-AA72-2E42E8AA0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8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BD1288-A34E-EB1F-F387-026B95143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111CA9-884B-C931-E95A-65324D78C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A4C0C-E7B5-7FA0-CA33-77164D24C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7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FC907-282C-F519-51F7-4167353DA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F4BC9-649F-D55A-27A4-BB6A6B549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A9177-0CCA-17C1-9B7C-66771D529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19896-D11F-E2C8-9D29-4110D5E72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5AF88-DCF1-4DBF-C2CE-CFE7418AD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A3772-D984-DB29-B6AD-B82EBF27E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24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20CEC-86D0-3ED2-E20B-DF90A7FEE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FDC393-E591-A9E2-231D-A3164C9878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6742B1-088A-197C-A6D3-512DE46A9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6865EF-3623-F47A-25B9-274298050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3FEF68-8BB9-2657-E99C-666D872F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E6783-F297-B9F5-2CBA-3618B7AC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6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1A324D-D907-B34C-EFE3-8A40B14E2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40345-A687-47D4-9B7C-0FDF642CA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9DC88-F8A6-E555-5781-D52E4BB256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E445-1BE3-4AF0-8036-40CCB56D9100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2B53B-63B7-4E09-CAA3-FD1A062EB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5BFE4-35BE-B9A2-E962-40AAFCF63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5FA74-055A-4C8A-81E2-AE09DC02A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9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CA7CA-FD2B-B846-F15F-2591FC4BC1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WHEN GOD’S GAVEL FALLS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0FD858-50A1-CCD4-9FCA-15576577E0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Habakkuk 1:5-11</a:t>
            </a:r>
          </a:p>
        </p:txBody>
      </p:sp>
    </p:spTree>
    <p:extLst>
      <p:ext uri="{BB962C8B-B14F-4D97-AF65-F5344CB8AC3E}">
        <p14:creationId xmlns:p14="http://schemas.microsoft.com/office/powerpoint/2010/main" val="283311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F1EF4-150D-A3DB-7810-31D3FEC06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Careful What You Ask For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13AE0-4551-C846-EDDC-C8C7AA3A9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Gal 6:7, “Be not deceived: God is not mocked, for whatever one sows that he shall also reap.”</a:t>
            </a:r>
          </a:p>
          <a:p>
            <a:r>
              <a:rPr lang="en-US" dirty="0">
                <a:solidFill>
                  <a:srgbClr val="FF0000"/>
                </a:solidFill>
              </a:rPr>
              <a:t>Payday Someday!</a:t>
            </a:r>
          </a:p>
          <a:p>
            <a:r>
              <a:rPr lang="en-US" dirty="0"/>
              <a:t>Habakkuk must now “see” (vv. 1, 3, 5) what life looks like when God’s gavel falls.</a:t>
            </a:r>
          </a:p>
        </p:txBody>
      </p:sp>
    </p:spTree>
    <p:extLst>
      <p:ext uri="{BB962C8B-B14F-4D97-AF65-F5344CB8AC3E}">
        <p14:creationId xmlns:p14="http://schemas.microsoft.com/office/powerpoint/2010/main" val="401322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67690-91BA-BCBF-BFBF-2B51235C7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JUSTICE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52995-7B7E-7668-C8E3-9590404E2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</a:t>
            </a:r>
            <a:r>
              <a:rPr lang="en-US" dirty="0">
                <a:solidFill>
                  <a:srgbClr val="FF0000"/>
                </a:solidFill>
              </a:rPr>
              <a:t>Steady &amp; Swift in its Application</a:t>
            </a:r>
            <a:r>
              <a:rPr lang="en-US" dirty="0"/>
              <a:t>.							</a:t>
            </a:r>
            <a:r>
              <a:rPr lang="en-US" b="1" i="1" dirty="0"/>
              <a:t>“For I am doing a work in your days . . .” </a:t>
            </a:r>
            <a:r>
              <a:rPr lang="en-US" b="1" dirty="0"/>
              <a:t>(v. 5).									</a:t>
            </a:r>
            <a:r>
              <a:rPr lang="en-US" dirty="0"/>
              <a:t>						›The sinful condition of Judah was itself a judgment (Rom 1:18ff).	›God’s judgment is </a:t>
            </a:r>
            <a:r>
              <a:rPr lang="en-US" dirty="0">
                <a:solidFill>
                  <a:srgbClr val="FF0000"/>
                </a:solidFill>
              </a:rPr>
              <a:t>Steady</a:t>
            </a:r>
            <a:r>
              <a:rPr lang="en-US" dirty="0"/>
              <a:t> yet so patient. 					›When God’s gavel falls, it is always </a:t>
            </a:r>
            <a:r>
              <a:rPr lang="en-US" dirty="0">
                <a:solidFill>
                  <a:srgbClr val="FF0000"/>
                </a:solidFill>
              </a:rPr>
              <a:t>Swift</a:t>
            </a:r>
            <a:r>
              <a:rPr lang="en-US" dirty="0"/>
              <a:t> (vv. 6, 8, 11). 					</a:t>
            </a:r>
            <a:r>
              <a:rPr lang="en-US" b="1" dirty="0"/>
              <a:t>												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98876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C28D-6DB7-FE6A-8DCB-0F8538B58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JUSTICE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0064C7-087D-8CDB-A120-CA75BBF6C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</a:t>
            </a:r>
            <a:r>
              <a:rPr lang="en-US" dirty="0">
                <a:solidFill>
                  <a:srgbClr val="FF0000"/>
                </a:solidFill>
              </a:rPr>
              <a:t>Sovereign in its Scope</a:t>
            </a:r>
            <a:r>
              <a:rPr lang="en-US" dirty="0"/>
              <a:t>.								</a:t>
            </a:r>
            <a:r>
              <a:rPr lang="en-US" b="1" i="1" dirty="0"/>
              <a:t>“For behold, I am raising up the Chaldeans” </a:t>
            </a:r>
            <a:r>
              <a:rPr lang="en-US" b="1" dirty="0"/>
              <a:t>(v. 6).															</a:t>
            </a:r>
            <a:r>
              <a:rPr lang="en-US" dirty="0"/>
              <a:t>“For all the earth is Mine” (Ex 19:5).						“Our God is in the heavens; He does whatever He pleases”		(Psalm 115:3).				</a:t>
            </a:r>
          </a:p>
          <a:p>
            <a:r>
              <a:rPr lang="en-US" dirty="0"/>
              <a:t>Babylon was a rising star in Habakkuk’s day (mid-to-late 600s BC).														</a:t>
            </a:r>
          </a:p>
        </p:txBody>
      </p:sp>
    </p:spTree>
    <p:extLst>
      <p:ext uri="{BB962C8B-B14F-4D97-AF65-F5344CB8AC3E}">
        <p14:creationId xmlns:p14="http://schemas.microsoft.com/office/powerpoint/2010/main" val="41518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AC68B-B48E-87B3-9A01-F81C020F6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JUSTICE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136D1-55F3-4F0D-30D7-5858E6A08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</a:t>
            </a:r>
            <a:r>
              <a:rPr lang="en-US" dirty="0">
                <a:solidFill>
                  <a:srgbClr val="FF0000"/>
                </a:solidFill>
              </a:rPr>
              <a:t>Severe in its Experience </a:t>
            </a:r>
            <a:r>
              <a:rPr lang="en-US" dirty="0"/>
              <a:t>(vv. 6-11). 																	›Babylon would “</a:t>
            </a:r>
            <a:r>
              <a:rPr lang="en-US" b="1" dirty="0"/>
              <a:t>out-violence</a:t>
            </a:r>
            <a:r>
              <a:rPr lang="en-US" dirty="0"/>
              <a:t>” Judah! 					›The Chaldean Cavalry was fierce, and their Army often besieged cities to literally starve people out.							›Israel served as an example (2 Kgs 6:24-31).</a:t>
            </a:r>
          </a:p>
          <a:p>
            <a:r>
              <a:rPr lang="en-US" dirty="0"/>
              <a:t>God’s Prophets warned Judah (Isa 28-29; </a:t>
            </a:r>
            <a:r>
              <a:rPr lang="en-US" dirty="0" err="1"/>
              <a:t>Jer</a:t>
            </a:r>
            <a:r>
              <a:rPr lang="en-US" dirty="0"/>
              <a:t> 4-5; </a:t>
            </a:r>
            <a:r>
              <a:rPr lang="en-US" dirty="0" err="1"/>
              <a:t>Ezk</a:t>
            </a:r>
            <a:r>
              <a:rPr lang="en-US" dirty="0"/>
              <a:t> 4:1-2). </a:t>
            </a:r>
          </a:p>
          <a:p>
            <a:r>
              <a:rPr lang="en-US" dirty="0"/>
              <a:t>God prophesied this doom via Moses (</a:t>
            </a:r>
            <a:r>
              <a:rPr lang="en-US" dirty="0" err="1"/>
              <a:t>Deut</a:t>
            </a:r>
            <a:r>
              <a:rPr lang="en-US" dirty="0"/>
              <a:t> 28:49). </a:t>
            </a:r>
          </a:p>
        </p:txBody>
      </p:sp>
    </p:spTree>
    <p:extLst>
      <p:ext uri="{BB962C8B-B14F-4D97-AF65-F5344CB8AC3E}">
        <p14:creationId xmlns:p14="http://schemas.microsoft.com/office/powerpoint/2010/main" val="17011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9EF5F-08FE-82B6-722E-9F4F515C8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GOD’S GAVEL STILL FALLS ON NATIONS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43C05-6478-3340-498E-37D077B1A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Do we still believe</a:t>
            </a:r>
            <a:r>
              <a:rPr lang="en-US" dirty="0"/>
              <a:t>, “Righteousness exalts a nation, but sin is a reproach to any people”? </a:t>
            </a:r>
          </a:p>
          <a:p>
            <a:r>
              <a:rPr lang="en-US" dirty="0"/>
              <a:t>The judgment of Judah serves as </a:t>
            </a:r>
            <a:r>
              <a:rPr lang="en-US" dirty="0">
                <a:solidFill>
                  <a:srgbClr val="FF0000"/>
                </a:solidFill>
              </a:rPr>
              <a:t>an example </a:t>
            </a:r>
            <a:r>
              <a:rPr lang="en-US" dirty="0"/>
              <a:t>of how severe God’s judgment will be for any who </a:t>
            </a:r>
            <a:r>
              <a:rPr lang="en-US" u="sng" dirty="0"/>
              <a:t>reject</a:t>
            </a:r>
            <a:r>
              <a:rPr lang="en-US" dirty="0"/>
              <a:t> Jesus Christ (Acts 13:26-41).</a:t>
            </a:r>
          </a:p>
          <a:p>
            <a:r>
              <a:rPr lang="en-US" b="1" dirty="0"/>
              <a:t>The Progression of Judgment</a:t>
            </a:r>
            <a:r>
              <a:rPr lang="en-US" dirty="0"/>
              <a:t>:							Assyria is bad; Babylon is worse.						Babylon is bad; </a:t>
            </a:r>
            <a:r>
              <a:rPr lang="en-US" dirty="0">
                <a:solidFill>
                  <a:srgbClr val="FF0000"/>
                </a:solidFill>
              </a:rPr>
              <a:t>Hell is worse </a:t>
            </a:r>
            <a:r>
              <a:rPr lang="en-US" dirty="0"/>
              <a:t>(2 </a:t>
            </a:r>
            <a:r>
              <a:rPr lang="en-US" dirty="0" err="1"/>
              <a:t>Thess</a:t>
            </a:r>
            <a:r>
              <a:rPr lang="en-US" dirty="0"/>
              <a:t> 1:5-10). </a:t>
            </a:r>
          </a:p>
        </p:txBody>
      </p:sp>
    </p:spTree>
    <p:extLst>
      <p:ext uri="{BB962C8B-B14F-4D97-AF65-F5344CB8AC3E}">
        <p14:creationId xmlns:p14="http://schemas.microsoft.com/office/powerpoint/2010/main" val="213406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494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WHEN GOD’S GAVEL FALLS</vt:lpstr>
      <vt:lpstr>Careful What You Ask For</vt:lpstr>
      <vt:lpstr>GOD’S JUSTICE . . . </vt:lpstr>
      <vt:lpstr>GOD’S JUSTICE . . . </vt:lpstr>
      <vt:lpstr>GOD’S JUSTICE . . . </vt:lpstr>
      <vt:lpstr>GOD’S GAVEL STILL FALLS ON NATIONS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2024-09-03T15:33:37Z</dcterms:created>
  <dcterms:modified xsi:type="dcterms:W3CDTF">2024-09-03T15:36:59Z</dcterms:modified>
</cp:coreProperties>
</file>