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23DD-386B-9347-17D9-5CDDEF1E2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EB7BEB-FF04-8681-4D39-59F75B08E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72ABC-010E-123C-E9F1-FBE657153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CE2C1-BE4F-8B3C-2A26-C9CD2761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DA1B2-C224-D953-08EC-5CD335082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9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724B8-C5EA-107C-B6B9-9CC504DCD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B26D8B-2F1C-5F37-C8DF-9E7558FCC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C7B0A-F5FA-7FD3-2435-56A5FE06E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655B4-BB82-4480-5604-A0D31D2B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5CADC-11B2-57F2-8FDF-11E60F78C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463B9A-4042-ED8D-E19D-50A199A4F0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6553E4-F882-00A5-7C40-165EFDBFA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F9FB7-5987-1E4D-CDEA-EDA317158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E8B43-848E-E4F1-7486-A346F2BA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5763F-80E3-B301-B5DF-CB8784710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9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0CBC0-1615-FACC-98F3-AF2CEC41E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F19C5-A46A-EBC4-49A8-2D79A250A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BC818-A1B2-E608-C98A-3958F70DD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1CC1B-CF3F-2A80-6D44-23DC8E9CF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F4227-EA73-8777-637F-BC3278E1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C87D0-FA72-2750-CF1B-8858EE724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F5406-F307-5BAC-52B3-3706E4807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2F36E-DDEB-0D2F-EBA4-C15049951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D49B6-D9E0-A01D-F603-A8E6974FF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0C434-CBB0-EE10-C4F4-B4DC6E6E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2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9E1A-7E8D-BC89-9D9A-C14753641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A6538-D625-E7AA-D579-09B49FE019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83C78-99BA-9D5A-5C13-947A29673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7B719-8EFF-BFA5-1C8A-0FF5A02D9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30714-82B5-5298-9004-2324FA34D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15DD9-35A1-EF03-D37C-8349433F3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4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36A1B-44AA-B649-DDBE-1D33FC1A6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0C4C3-3360-D97A-B97E-03D92E32C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1A15A-CD4A-4935-890D-31F2440BC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B61EC8-9B4F-3B83-8354-9475233F60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42444-4909-A995-C636-DC9AC91FB6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CE0EDA-57D9-8633-0673-5C4901C60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7225A8-942A-95E0-B0E4-D86B643C7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E461D-9177-AA06-AA4D-BA4BD394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52270-EBE2-75C7-6547-B5D706EDA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5D07D-BBE6-1616-6DB2-944BE7AA3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91E807-BBA7-0F29-4AFC-AA00DEA5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A0F0C6-C5BA-5C37-11A8-6C680C421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4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40F767-B456-86F3-B8F2-FCA429AC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CECC96-EA87-DFD2-AAD1-BCCDF17E2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034BD-270C-462C-A40D-DA38ED297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3C80-7121-4220-000A-3E4557CF3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A7C73-9095-35F9-CE90-5BEB15E92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ABE24-94CE-4C14-1BEB-AC7F919EF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3F235B-2CD2-AD3B-0D7B-F264E687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10717-A0C4-FE63-3F89-A92EA95DF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B240F-A143-4D3B-0171-6733DBAE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6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DB2FC-8139-EA84-412E-70B145525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5360C9-11C2-35AF-5E3F-A9BFBFAF8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89A05-F25B-ACD2-CE4F-BB972AA1F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12A64-EEEC-3F66-46B1-38B83C57C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D2012-BE26-12F4-7838-FA1628007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9ED826-17FC-F030-47ED-33E9D1905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ED4DBE-7955-710B-5CCA-D54267EF4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CB467-7536-5A7F-4B02-A0691DF3E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276C1-3600-1028-948A-9EADD8678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62E61-EF1E-4FD8-9B3A-E95D7129614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5D802-BDD3-E054-659F-7970AC4B7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4349-93A0-6F65-AE5A-7C7BA4A831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23D77-7A64-4C74-9022-936A6319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2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6947B-3D42-C883-5EB1-89F2388FE6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GOD, HOW COULD YOU?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49FEE-2D7B-D737-6953-FBA49D9790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1:12-17</a:t>
            </a:r>
          </a:p>
        </p:txBody>
      </p:sp>
    </p:spTree>
    <p:extLst>
      <p:ext uri="{BB962C8B-B14F-4D97-AF65-F5344CB8AC3E}">
        <p14:creationId xmlns:p14="http://schemas.microsoft.com/office/powerpoint/2010/main" val="3045585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5FE3-EDE8-9A51-BE7E-55EEF7838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Cure is Worse than the Disease!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5AB44-C294-5DDD-B19E-386D2A63E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cures were worse than the disease during the COVID crisis.</a:t>
            </a:r>
          </a:p>
          <a:p>
            <a:r>
              <a:rPr lang="en-US" dirty="0"/>
              <a:t>Most psychiatric meds have worse side-effects than whatever they are intended to treat. </a:t>
            </a:r>
          </a:p>
          <a:p>
            <a:r>
              <a:rPr lang="en-US" dirty="0"/>
              <a:t>The Green New Deal urges us to exchange affordable energy for the promise of a saved planet. </a:t>
            </a:r>
          </a:p>
          <a:p>
            <a:r>
              <a:rPr lang="en-US" dirty="0"/>
              <a:t>This principle is at work in Habakkuk’s struggle to come to grips with God’s judgment upon Judah! </a:t>
            </a:r>
          </a:p>
        </p:txBody>
      </p:sp>
    </p:spTree>
    <p:extLst>
      <p:ext uri="{BB962C8B-B14F-4D97-AF65-F5344CB8AC3E}">
        <p14:creationId xmlns:p14="http://schemas.microsoft.com/office/powerpoint/2010/main" val="71251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808CD-2A08-3726-668D-744BBA97A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45843-D0BC-09EE-9CF2-4AAE7F0E2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When the world doesn’t make sense, trust God’s character. </a:t>
            </a:r>
          </a:p>
        </p:txBody>
      </p:sp>
    </p:spTree>
    <p:extLst>
      <p:ext uri="{BB962C8B-B14F-4D97-AF65-F5344CB8AC3E}">
        <p14:creationId xmlns:p14="http://schemas.microsoft.com/office/powerpoint/2010/main" val="2066565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9D1A1-1426-4129-11D7-CFA1CCEE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APPEAL TO GOD’S CHARACTER (vv. 12-14)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14CAD-EEBD-81D2-9224-C26614AB0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Habakkuk assumes he knows better than God.</a:t>
            </a:r>
          </a:p>
          <a:p>
            <a:r>
              <a:rPr lang="en-US" dirty="0"/>
              <a:t>Habakkuk assumes Judah’s sins are not as bad as Babylon’s. </a:t>
            </a:r>
          </a:p>
          <a:p>
            <a:r>
              <a:rPr lang="en-US" dirty="0"/>
              <a:t>Yet, he </a:t>
            </a:r>
            <a:r>
              <a:rPr lang="en-US" dirty="0">
                <a:solidFill>
                  <a:srgbClr val="FF0000"/>
                </a:solidFill>
              </a:rPr>
              <a:t>clings to what he knows of God </a:t>
            </a:r>
            <a:r>
              <a:rPr lang="en-US" dirty="0"/>
              <a:t>as the faithful, covenant-keeping, holy, unchanging God. 																		</a:t>
            </a:r>
            <a:r>
              <a:rPr lang="en-US" i="1" dirty="0"/>
              <a:t>Yahweh </a:t>
            </a:r>
            <a:r>
              <a:rPr lang="en-US" i="1" dirty="0" err="1"/>
              <a:t>Elohay</a:t>
            </a:r>
            <a:r>
              <a:rPr lang="en-US" i="1" dirty="0"/>
              <a:t> </a:t>
            </a:r>
            <a:r>
              <a:rPr lang="en-US" i="1" dirty="0" err="1"/>
              <a:t>Qadoshay</a:t>
            </a:r>
            <a:r>
              <a:rPr lang="en-US" i="1" dirty="0"/>
              <a:t>!							</a:t>
            </a:r>
            <a:r>
              <a:rPr lang="en-US" dirty="0"/>
              <a:t>O LORD, my Majestic One, my Holy One!</a:t>
            </a:r>
          </a:p>
          <a:p>
            <a:r>
              <a:rPr lang="en-US" dirty="0"/>
              <a:t>When he says, “We shall not die” he likely means, “Based on God’s unchanging character, surely He won’t </a:t>
            </a:r>
            <a:r>
              <a:rPr lang="en-US" u="sng" dirty="0"/>
              <a:t>utterly</a:t>
            </a:r>
            <a:r>
              <a:rPr lang="en-US" dirty="0"/>
              <a:t> destroy us all.” </a:t>
            </a:r>
          </a:p>
        </p:txBody>
      </p:sp>
    </p:spTree>
    <p:extLst>
      <p:ext uri="{BB962C8B-B14F-4D97-AF65-F5344CB8AC3E}">
        <p14:creationId xmlns:p14="http://schemas.microsoft.com/office/powerpoint/2010/main" val="1145271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FD57-F57B-EADA-9ABE-D2E8E89B9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ABHORRENCE OF THE CHALDEAN KINGDOM (vv. 13-16)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5B1A-ABBE-B599-AC99-E7E0015E2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Holy God seemingly act just like the Chaldeans? </a:t>
            </a:r>
          </a:p>
          <a:p>
            <a:r>
              <a:rPr lang="en-US" dirty="0"/>
              <a:t>The Prophet’s burning question is now, </a:t>
            </a:r>
            <a:r>
              <a:rPr lang="en-US" dirty="0">
                <a:solidFill>
                  <a:srgbClr val="FF0000"/>
                </a:solidFill>
              </a:rPr>
              <a:t>“God, how could You?”</a:t>
            </a:r>
          </a:p>
          <a:p>
            <a:r>
              <a:rPr lang="en-US" dirty="0"/>
              <a:t>Babylon was easy to abhor! 																		›They viewed people as mere fish to be hooked or ants to be squished underfoot. 									›They worshiped themselves (</a:t>
            </a:r>
            <a:r>
              <a:rPr lang="en-US" b="1" dirty="0"/>
              <a:t>vv. 7, 11, 16</a:t>
            </a:r>
            <a:r>
              <a:rPr lang="en-US" dirty="0"/>
              <a:t>).									</a:t>
            </a:r>
          </a:p>
        </p:txBody>
      </p:sp>
    </p:spTree>
    <p:extLst>
      <p:ext uri="{BB962C8B-B14F-4D97-AF65-F5344CB8AC3E}">
        <p14:creationId xmlns:p14="http://schemas.microsoft.com/office/powerpoint/2010/main" val="367501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F2A9A-13F5-0948-9544-997724DCE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APPEAL TO GOD’S CHARACTER (v. 17)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D47FE-6A92-94CF-1E3A-21E15DE38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Habakkuk comes full circle, wondering yet again, “O Lord, how long?” (</a:t>
            </a:r>
            <a:r>
              <a:rPr lang="en-US" b="1" dirty="0"/>
              <a:t>vv. 2, 17</a:t>
            </a:r>
            <a:r>
              <a:rPr lang="en-US" dirty="0"/>
              <a:t>).</a:t>
            </a:r>
          </a:p>
          <a:p>
            <a:r>
              <a:rPr lang="en-US" dirty="0">
                <a:highlight>
                  <a:srgbClr val="FFFF00"/>
                </a:highlight>
              </a:rPr>
              <a:t>Irony</a:t>
            </a:r>
            <a:r>
              <a:rPr lang="en-US" dirty="0"/>
              <a:t> – initially he wondered how long God would let Judah go unpunished; now he wonders how long God will let Babylon go unpunished! </a:t>
            </a:r>
          </a:p>
          <a:p>
            <a:r>
              <a:rPr lang="en-US" dirty="0"/>
              <a:t>God had consistently used pagan nations to punish His chosen Nation of Israel (</a:t>
            </a:r>
            <a:r>
              <a:rPr lang="en-US" b="1" dirty="0" err="1"/>
              <a:t>Jdgs</a:t>
            </a:r>
            <a:r>
              <a:rPr lang="en-US" b="1" dirty="0"/>
              <a:t> 2:1-5; 2 Chron 12; Isa 10</a:t>
            </a:r>
            <a:r>
              <a:rPr lang="en-US" dirty="0"/>
              <a:t>). </a:t>
            </a:r>
          </a:p>
          <a:p>
            <a:r>
              <a:rPr lang="en-US" dirty="0"/>
              <a:t>Our hope is in God, who has both </a:t>
            </a:r>
            <a:r>
              <a:rPr lang="en-US" dirty="0">
                <a:solidFill>
                  <a:srgbClr val="FF0000"/>
                </a:solidFill>
              </a:rPr>
              <a:t>Mercy &amp; Justice </a:t>
            </a:r>
            <a:r>
              <a:rPr lang="en-US" dirty="0"/>
              <a:t>beating perfectly in His breast! </a:t>
            </a:r>
          </a:p>
        </p:txBody>
      </p:sp>
    </p:spTree>
    <p:extLst>
      <p:ext uri="{BB962C8B-B14F-4D97-AF65-F5344CB8AC3E}">
        <p14:creationId xmlns:p14="http://schemas.microsoft.com/office/powerpoint/2010/main" val="204176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GOD, HOW COULD YOU?</vt:lpstr>
      <vt:lpstr>The Cure is Worse than the Disease! </vt:lpstr>
      <vt:lpstr>THE POINT</vt:lpstr>
      <vt:lpstr>AN APPEAL TO GOD’S CHARACTER (vv. 12-14)</vt:lpstr>
      <vt:lpstr>AN ABHORRENCE OF THE CHALDEAN KINGDOM (vv. 13-16)</vt:lpstr>
      <vt:lpstr>AN APPEAL TO GOD’S CHARACTER (v. 17)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2024-09-10T12:42:51Z</dcterms:created>
  <dcterms:modified xsi:type="dcterms:W3CDTF">2024-09-10T12:42:54Z</dcterms:modified>
</cp:coreProperties>
</file>