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23B83-2B15-E363-B840-6305766C99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F86F29-3BBE-548F-DCAC-242105D3D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E86CA-5E1A-981C-5E93-1ABFEF98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71BDE-3E4D-2F88-F262-C7F728A6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DA8FB-EC65-DE9C-1781-8BF6C8A32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03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3A222-6D3C-6B2D-32E7-E5145300A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BF6D6E-12DB-63CB-726C-0FAC11950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D8EED-8CB7-2C4F-EE67-5D7B3DDD8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AF5B1-8F7E-CD58-C7B6-98CE7A8BA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795EA-8215-B6B5-C235-3568DE97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3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464B96-8958-2F59-CD7F-2D685C9A7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16F8DE-AA43-E6CF-010F-A882B4864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134EC-3053-DD65-149B-8618A6198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0BB32-F36E-0C93-131B-260D0653C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E8117-2CC6-ABC9-D8EB-0902501AC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6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EF350-C45D-4480-6006-34E76968D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729FA-F25E-4BA7-A70D-360773615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31979-DC73-1B3C-9A36-5482DA7A9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13615-7C33-FD81-EAED-258D0590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3D748-450C-3265-FC07-ACF019158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0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296CA-D299-B42F-477A-4DE865E45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126FA3-C854-546F-6CFF-34B219367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69701-1719-0E6D-E24C-E7B62B338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35FCF-6CEF-2CD8-48F6-E9CD73AD3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3F122-831F-DB12-2386-1962759DB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13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C209-5C5C-F275-07DF-E89EE1800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596E6-D37E-D169-8A8F-E3FD5E629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962EC2-9ABC-3537-E0F8-BD4A6431E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10F35E-BF47-937B-9CAE-C916B87B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603076-1A5E-8377-62FC-62FEE56B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C45A47-C8DC-A146-9B00-F8C13592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5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D255D-FA93-E53A-A16E-3FC218747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68FB1-E921-0763-13C5-0E113D0651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9DBD41-3833-8A69-1869-6259FD986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5A6121-687A-70B4-8F16-2B0584F982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7C9062-10D5-0E2D-87DF-90F001EA40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49C831-75DF-8C8C-E8AF-E1038974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65CDC6-A1BB-5E51-E65D-A8B2E293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66981-0750-6293-087C-F899ADAD2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81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BC041-E310-867F-28BB-844BC5B32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6C6961-957F-BFD5-54BA-EC083F1AD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297CDD-264F-666E-9C8F-1B4252130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198FF-A9FF-CFE6-D396-914CEA76A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4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1CA256-4013-0353-6AD8-4C99EE785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CDDD1-4F25-A998-B67D-B7A9A131F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A2F6B1-417D-3F09-C131-B28829A2F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10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EB425-6A12-83B6-EA50-1B3150CAC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EA01F-676A-3013-D7EB-77053E1C9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BD9095-044E-EF90-3CDC-D39269C0D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D94CCE-849B-F3F2-A8D3-1381894EC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E1532C-5B24-A01F-9699-863BCE70E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01717-F2AD-0CF3-67E9-DE803E3BA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0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0463E-EB18-3E42-CC30-740D13D00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B08FED-AB88-60F5-FE20-AE73425420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3FF10F-C452-F429-C888-DA84E0EBC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5FCD2E-C2E0-08D3-8392-27065EC10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40EA75-30B2-E09E-6F4B-8DE101A63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268E0-90F7-CE9B-E1AF-435AFF94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B5B0AE-8F57-31CE-565F-453F30EF2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FC4B8-FDF3-64F6-C417-93D0D911A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AD9E7-3ECF-50C2-666A-B748ECC36C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B92E5-9024-4E1C-A606-8F98B1C08FA3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15F1C-BC7C-9698-8D4F-79C52543B4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C3E6A-5801-A420-E416-67363C2DC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AB985-9E01-432C-9989-2DCFEAA63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3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07237-B543-3D4A-E44C-EBF45A99A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OF WATCHING, WAITING, WRITING AND RUNNING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355112-1A5C-3B67-6AF8-36FFE40AD4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Habakkuk 2:1-5</a:t>
            </a:r>
          </a:p>
        </p:txBody>
      </p:sp>
    </p:spTree>
    <p:extLst>
      <p:ext uri="{BB962C8B-B14F-4D97-AF65-F5344CB8AC3E}">
        <p14:creationId xmlns:p14="http://schemas.microsoft.com/office/powerpoint/2010/main" val="2642002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1B6AE-BBAF-F620-805D-84C196ABE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Watching and Waiting (v.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23A23-775E-1E79-A803-8AAB7C4C4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 answers! What grace! </a:t>
            </a:r>
          </a:p>
          <a:p>
            <a:r>
              <a:rPr lang="en-US" dirty="0"/>
              <a:t>God’s answer is a bridge or onramp to a larger answer (vv. 6-20).</a:t>
            </a:r>
          </a:p>
          <a:p>
            <a:r>
              <a:rPr lang="en-US" dirty="0"/>
              <a:t>The </a:t>
            </a:r>
            <a:r>
              <a:rPr lang="en-US" u="sng" dirty="0"/>
              <a:t>main point </a:t>
            </a:r>
            <a:r>
              <a:rPr lang="en-US" dirty="0"/>
              <a:t>of God’s answer is that </a:t>
            </a:r>
            <a:r>
              <a:rPr lang="en-US" dirty="0">
                <a:solidFill>
                  <a:srgbClr val="FF0000"/>
                </a:solidFill>
              </a:rPr>
              <a:t>God’s people live by faith come what may.</a:t>
            </a:r>
          </a:p>
        </p:txBody>
      </p:sp>
    </p:spTree>
    <p:extLst>
      <p:ext uri="{BB962C8B-B14F-4D97-AF65-F5344CB8AC3E}">
        <p14:creationId xmlns:p14="http://schemas.microsoft.com/office/powerpoint/2010/main" val="2955985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3DE7E-B18C-7AD6-8AE6-043DFC46C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Live by Faith Come What May?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8E24F-9DB8-824C-E37B-E579FCF0B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</a:t>
            </a:r>
            <a:r>
              <a:rPr lang="en-US" dirty="0">
                <a:solidFill>
                  <a:srgbClr val="FF0000"/>
                </a:solidFill>
              </a:rPr>
              <a:t>Belonging</a:t>
            </a:r>
            <a:r>
              <a:rPr lang="en-US" dirty="0"/>
              <a:t> to God.</a:t>
            </a:r>
          </a:p>
          <a:p>
            <a:r>
              <a:rPr lang="en-US" dirty="0"/>
              <a:t>Habakkuk models being in a real relationship with God (1:2, 12-13, 17; 2:1).</a:t>
            </a:r>
          </a:p>
          <a:p>
            <a:r>
              <a:rPr lang="en-US" dirty="0"/>
              <a:t>Habakkuk is the Watchman on the Wall (Isa 21:8; 62:6-7; </a:t>
            </a:r>
            <a:r>
              <a:rPr lang="en-US" dirty="0" err="1"/>
              <a:t>Jer</a:t>
            </a:r>
            <a:r>
              <a:rPr lang="en-US" dirty="0"/>
              <a:t> 6:17; </a:t>
            </a:r>
            <a:r>
              <a:rPr lang="en-US" dirty="0" err="1"/>
              <a:t>Ezk</a:t>
            </a:r>
            <a:r>
              <a:rPr lang="en-US" dirty="0"/>
              <a:t> 33:1-9).</a:t>
            </a:r>
          </a:p>
          <a:p>
            <a:pPr marL="0" indent="0" algn="ctr">
              <a:buNone/>
            </a:pPr>
            <a:r>
              <a:rPr lang="en-US" dirty="0"/>
              <a:t>“There has always been this important distinction between bitter cynicism and believing confrontation: one is a denial that refuses to believe, the other is a belief that refuses to deny; one makes assertions and will not stay for an answer, the other makes assertions and will not move until there is an answer” (David Prior, TBST Commentary).</a:t>
            </a:r>
          </a:p>
        </p:txBody>
      </p:sp>
    </p:spTree>
    <p:extLst>
      <p:ext uri="{BB962C8B-B14F-4D97-AF65-F5344CB8AC3E}">
        <p14:creationId xmlns:p14="http://schemas.microsoft.com/office/powerpoint/2010/main" val="273049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639A3-A55F-4376-2558-C9405EF48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BELONGING TO GOD (v. 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AC523-C819-2411-7945-4285C59F7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Righteous </a:t>
            </a:r>
            <a:r>
              <a:rPr lang="en-US" dirty="0">
                <a:highlight>
                  <a:srgbClr val="FFFF00"/>
                </a:highlight>
              </a:rPr>
              <a:t>by</a:t>
            </a:r>
            <a:r>
              <a:rPr lang="en-US" dirty="0"/>
              <a:t> God – “The righteous by </a:t>
            </a:r>
            <a:r>
              <a:rPr lang="en-US" b="1" i="1" dirty="0"/>
              <a:t>His faithfulness </a:t>
            </a:r>
            <a:r>
              <a:rPr lang="en-US" dirty="0"/>
              <a:t>shall live.”		›See also Eph 2:8-10; 2 Timothy 2:13</a:t>
            </a:r>
          </a:p>
          <a:p>
            <a:r>
              <a:rPr lang="en-US" dirty="0"/>
              <a:t>Righteous </a:t>
            </a:r>
            <a:r>
              <a:rPr lang="en-US" dirty="0">
                <a:highlight>
                  <a:srgbClr val="FFFF00"/>
                </a:highlight>
              </a:rPr>
              <a:t>with</a:t>
            </a:r>
            <a:r>
              <a:rPr lang="en-US" dirty="0"/>
              <a:t> God – “</a:t>
            </a:r>
            <a:r>
              <a:rPr lang="en-US" b="1" dirty="0"/>
              <a:t>The righteous</a:t>
            </a:r>
            <a:r>
              <a:rPr lang="en-US" dirty="0"/>
              <a:t>” must be declared so by God and before God (in His sight).								›Psalm 24:3-4; Rom 5:1; 1 Cor 1:30</a:t>
            </a:r>
          </a:p>
          <a:p>
            <a:r>
              <a:rPr lang="en-US" dirty="0"/>
              <a:t>Righteous </a:t>
            </a:r>
            <a:r>
              <a:rPr lang="en-US" dirty="0">
                <a:highlight>
                  <a:srgbClr val="FFFF00"/>
                </a:highlight>
              </a:rPr>
              <a:t>in</a:t>
            </a:r>
            <a:r>
              <a:rPr lang="en-US" dirty="0"/>
              <a:t> God.									“He made Him who knew no sin to be sin for us so that we might become the righteousness of God </a:t>
            </a:r>
            <a:r>
              <a:rPr lang="en-US" b="1" dirty="0"/>
              <a:t>in Him</a:t>
            </a:r>
            <a:r>
              <a:rPr lang="en-US" dirty="0"/>
              <a:t>” (2 Cor 5:21).</a:t>
            </a:r>
          </a:p>
          <a:p>
            <a:r>
              <a:rPr lang="en-US" dirty="0"/>
              <a:t>Righteous </a:t>
            </a:r>
            <a:r>
              <a:rPr lang="en-US" dirty="0">
                <a:highlight>
                  <a:srgbClr val="FFFF00"/>
                </a:highlight>
              </a:rPr>
              <a:t>for</a:t>
            </a:r>
            <a:r>
              <a:rPr lang="en-US" dirty="0"/>
              <a:t> God – “shall live.”							›2 Cor 5:15; 1 John 2:29</a:t>
            </a:r>
          </a:p>
        </p:txBody>
      </p:sp>
    </p:spTree>
    <p:extLst>
      <p:ext uri="{BB962C8B-B14F-4D97-AF65-F5344CB8AC3E}">
        <p14:creationId xmlns:p14="http://schemas.microsoft.com/office/powerpoint/2010/main" val="160070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B8270-AAE5-D7F2-D7E6-C1499B0D2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by Faith by Belonging to God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7A11C-C46C-BCD0-40F9-E6D7FDB8E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</a:t>
            </a:r>
            <a:r>
              <a:rPr lang="en-US" b="1" u="sng" dirty="0"/>
              <a:t>all of grace</a:t>
            </a:r>
            <a:r>
              <a:rPr lang="en-US" dirty="0"/>
              <a:t>; always has been, always will be!</a:t>
            </a:r>
          </a:p>
          <a:p>
            <a:r>
              <a:rPr lang="en-US" dirty="0"/>
              <a:t>“Abraham believed God and it was counted to him as righteousness” (Gen 15:6). </a:t>
            </a:r>
          </a:p>
          <a:p>
            <a:r>
              <a:rPr lang="en-US" dirty="0"/>
              <a:t>“Blessed is the one You choose and cause to draw near to dwell in Your courts” (Ps 65:4). </a:t>
            </a:r>
          </a:p>
          <a:p>
            <a:r>
              <a:rPr lang="en-US" dirty="0"/>
              <a:t>“Blessed is the one whose transgression is forgiven, whose sin is covered” (Ps 32:1). </a:t>
            </a:r>
          </a:p>
        </p:txBody>
      </p:sp>
    </p:spTree>
    <p:extLst>
      <p:ext uri="{BB962C8B-B14F-4D97-AF65-F5344CB8AC3E}">
        <p14:creationId xmlns:p14="http://schemas.microsoft.com/office/powerpoint/2010/main" val="27031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7246D-E1A0-3656-439B-328341ADD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Live by Faith Come What May?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A572B-8239-BEF8-550A-7CE841ABE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</a:t>
            </a:r>
            <a:r>
              <a:rPr lang="en-US" dirty="0">
                <a:solidFill>
                  <a:srgbClr val="FF0000"/>
                </a:solidFill>
              </a:rPr>
              <a:t>Believing</a:t>
            </a:r>
            <a:r>
              <a:rPr lang="en-US" dirty="0"/>
              <a:t> God – “The righteous </a:t>
            </a:r>
            <a:r>
              <a:rPr lang="en-US" dirty="0">
                <a:solidFill>
                  <a:srgbClr val="FF0000"/>
                </a:solidFill>
              </a:rPr>
              <a:t>by faith </a:t>
            </a:r>
            <a:r>
              <a:rPr lang="en-US" dirty="0"/>
              <a:t>. . .” </a:t>
            </a:r>
          </a:p>
          <a:p>
            <a:r>
              <a:rPr lang="en-US" dirty="0"/>
              <a:t>This passage shows us what faith looks like or how it behaves.</a:t>
            </a:r>
          </a:p>
        </p:txBody>
      </p:sp>
    </p:spTree>
    <p:extLst>
      <p:ext uri="{BB962C8B-B14F-4D97-AF65-F5344CB8AC3E}">
        <p14:creationId xmlns:p14="http://schemas.microsoft.com/office/powerpoint/2010/main" val="278474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5CDC8-7685-A515-9AB5-63EEA52BF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TRAITS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ADF4E-1367-7E9E-97B1-2A3F58340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Faith settles on God’s Word come what may – “wait” (v. 3).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Faith submits to God’s Commands come what may – “Write . . .  make it plain” (v. 2). 									›It’s written to be </a:t>
            </a:r>
            <a:r>
              <a:rPr lang="en-US" dirty="0">
                <a:solidFill>
                  <a:srgbClr val="FF0000"/>
                </a:solidFill>
              </a:rPr>
              <a:t>read and published </a:t>
            </a:r>
            <a:r>
              <a:rPr lang="en-US" dirty="0"/>
              <a:t>– “so he may run who reads it.”											›Not run </a:t>
            </a:r>
            <a:r>
              <a:rPr lang="en-US" b="1" i="1" dirty="0"/>
              <a:t>from</a:t>
            </a:r>
            <a:r>
              <a:rPr lang="en-US" dirty="0"/>
              <a:t> it; but run </a:t>
            </a:r>
            <a:r>
              <a:rPr lang="en-US" b="1" i="1" dirty="0">
                <a:solidFill>
                  <a:srgbClr val="FF0000"/>
                </a:solidFill>
              </a:rPr>
              <a:t>with</a:t>
            </a:r>
            <a:r>
              <a:rPr lang="en-US" dirty="0"/>
              <a:t> it! Warn as many as you can!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Faith stands out come what may (vv. 4-5).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Faith </a:t>
            </a:r>
            <a:r>
              <a:rPr lang="en-US" u="sng" dirty="0"/>
              <a:t>lives</a:t>
            </a:r>
            <a:r>
              <a:rPr lang="en-US" dirty="0"/>
              <a:t>!										›John 3:16; 10:10; 14:6								›2 Peter 3:8-18</a:t>
            </a:r>
          </a:p>
        </p:txBody>
      </p:sp>
    </p:spTree>
    <p:extLst>
      <p:ext uri="{BB962C8B-B14F-4D97-AF65-F5344CB8AC3E}">
        <p14:creationId xmlns:p14="http://schemas.microsoft.com/office/powerpoint/2010/main" val="131830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568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OF WATCHING, WAITING, WRITING AND RUNNING</vt:lpstr>
      <vt:lpstr>Watching and Waiting (v. 1)</vt:lpstr>
      <vt:lpstr>How to Live by Faith Come What May?</vt:lpstr>
      <vt:lpstr>BELONGING TO GOD (v. 4)</vt:lpstr>
      <vt:lpstr>Live by Faith by Belonging to God</vt:lpstr>
      <vt:lpstr>How to Live by Faith Come What May?</vt:lpstr>
      <vt:lpstr>FOUR TRAITS OF FAITH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2024-09-17T14:45:08Z</dcterms:created>
  <dcterms:modified xsi:type="dcterms:W3CDTF">2024-09-17T14:50:52Z</dcterms:modified>
</cp:coreProperties>
</file>